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2.xml" ContentType="application/vnd.openxmlformats-officedocument.presentationml.comments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3.xml" ContentType="application/vnd.openxmlformats-officedocument.presentationml.comments+xml"/>
  <Override PartName="/ppt/theme/themeOverride12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67" r:id="rId5"/>
    <p:sldId id="277" r:id="rId6"/>
    <p:sldId id="303" r:id="rId7"/>
    <p:sldId id="353" r:id="rId8"/>
    <p:sldId id="359" r:id="rId9"/>
    <p:sldId id="335" r:id="rId10"/>
    <p:sldId id="334" r:id="rId11"/>
    <p:sldId id="275" r:id="rId12"/>
    <p:sldId id="280" r:id="rId13"/>
    <p:sldId id="306" r:id="rId14"/>
    <p:sldId id="305" r:id="rId15"/>
    <p:sldId id="295" r:id="rId16"/>
    <p:sldId id="294" r:id="rId17"/>
    <p:sldId id="354" r:id="rId18"/>
    <p:sldId id="355" r:id="rId19"/>
    <p:sldId id="356" r:id="rId20"/>
    <p:sldId id="293" r:id="rId21"/>
    <p:sldId id="337" r:id="rId22"/>
    <p:sldId id="309" r:id="rId23"/>
    <p:sldId id="311" r:id="rId24"/>
    <p:sldId id="312" r:id="rId25"/>
    <p:sldId id="313" r:id="rId26"/>
    <p:sldId id="314" r:id="rId27"/>
    <p:sldId id="358" r:id="rId28"/>
    <p:sldId id="351" r:id="rId29"/>
    <p:sldId id="346" r:id="rId30"/>
    <p:sldId id="288" r:id="rId31"/>
    <p:sldId id="272" r:id="rId32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G" initials="S" lastIdx="1" clrIdx="0">
    <p:extLst>
      <p:ext uri="{19B8F6BF-5375-455C-9EA6-DF929625EA0E}">
        <p15:presenceInfo xmlns:p15="http://schemas.microsoft.com/office/powerpoint/2012/main" userId="SA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880581-1F6F-32D3-8728-C788F0DD86FE}" v="207" dt="2024-11-08T14:41:29.0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95" autoAdjust="0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alina Paz Bezama Gattas" userId="S::catalina.bezama@sag.gob.cl::d0abb68e-4337-4e19-9318-1ab63227d0e5" providerId="AD" clId="Web-{E4482949-A217-9AB6-7136-BBFE662A582C}"/>
    <pc:docChg chg="addSld delSld modSld sldOrd">
      <pc:chgData name="Catalina Paz Bezama Gattas" userId="S::catalina.bezama@sag.gob.cl::d0abb68e-4337-4e19-9318-1ab63227d0e5" providerId="AD" clId="Web-{E4482949-A217-9AB6-7136-BBFE662A582C}" dt="2024-07-30T04:20:15.118" v="1667"/>
      <pc:docMkLst>
        <pc:docMk/>
      </pc:docMkLst>
      <pc:sldChg chg="addSp delSp modSp">
        <pc:chgData name="Catalina Paz Bezama Gattas" userId="S::catalina.bezama@sag.gob.cl::d0abb68e-4337-4e19-9318-1ab63227d0e5" providerId="AD" clId="Web-{E4482949-A217-9AB6-7136-BBFE662A582C}" dt="2024-07-30T03:26:12.791" v="1249" actId="1076"/>
        <pc:sldMkLst>
          <pc:docMk/>
          <pc:sldMk cId="3321357320" sldId="275"/>
        </pc:sldMkLst>
        <pc:spChg chg="del mod">
          <ac:chgData name="Catalina Paz Bezama Gattas" userId="S::catalina.bezama@sag.gob.cl::d0abb68e-4337-4e19-9318-1ab63227d0e5" providerId="AD" clId="Web-{E4482949-A217-9AB6-7136-BBFE662A582C}" dt="2024-07-30T02:07:55.855" v="540"/>
          <ac:spMkLst>
            <pc:docMk/>
            <pc:sldMk cId="3321357320" sldId="275"/>
            <ac:spMk id="2" creationId="{B18DE75D-5545-81C8-630E-595943CB7DFF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3:26:10.212" v="1248" actId="1076"/>
          <ac:spMkLst>
            <pc:docMk/>
            <pc:sldMk cId="3321357320" sldId="275"/>
            <ac:spMk id="4" creationId="{00000000-0000-0000-0000-000000000000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2:08:01.542" v="541"/>
          <ac:spMkLst>
            <pc:docMk/>
            <pc:sldMk cId="3321357320" sldId="275"/>
            <ac:spMk id="139" creationId="{0DDC5AD6-081C-F7F3-9B67-AC15511C2BFE}"/>
          </ac:spMkLst>
        </pc:spChg>
        <pc:graphicFrameChg chg="mod modGraphic">
          <ac:chgData name="Catalina Paz Bezama Gattas" userId="S::catalina.bezama@sag.gob.cl::d0abb68e-4337-4e19-9318-1ab63227d0e5" providerId="AD" clId="Web-{E4482949-A217-9AB6-7136-BBFE662A582C}" dt="2024-07-30T02:09:04.231" v="554" actId="1076"/>
          <ac:graphicFrameMkLst>
            <pc:docMk/>
            <pc:sldMk cId="3321357320" sldId="275"/>
            <ac:graphicFrameMk id="3" creationId="{00000000-0000-0000-0000-000000000000}"/>
          </ac:graphicFrameMkLst>
        </pc:graphicFrameChg>
        <pc:picChg chg="add del mod">
          <ac:chgData name="Catalina Paz Bezama Gattas" userId="S::catalina.bezama@sag.gob.cl::d0abb68e-4337-4e19-9318-1ab63227d0e5" providerId="AD" clId="Web-{E4482949-A217-9AB6-7136-BBFE662A582C}" dt="2024-07-30T02:29:07.332" v="752"/>
          <ac:picMkLst>
            <pc:docMk/>
            <pc:sldMk cId="3321357320" sldId="275"/>
            <ac:picMk id="196" creationId="{7DE85B2B-343B-FEDC-4699-73ADC09D35B6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3:26:12.791" v="1249" actId="1076"/>
          <ac:picMkLst>
            <pc:docMk/>
            <pc:sldMk cId="3321357320" sldId="275"/>
            <ac:picMk id="197" creationId="{BD639EC4-28C1-4F7F-8976-16D548FE51A1}"/>
          </ac:picMkLst>
        </pc:picChg>
      </pc:sldChg>
      <pc:sldChg chg="addSp delSp modSp add">
        <pc:chgData name="Catalina Paz Bezama Gattas" userId="S::catalina.bezama@sag.gob.cl::d0abb68e-4337-4e19-9318-1ab63227d0e5" providerId="AD" clId="Web-{E4482949-A217-9AB6-7136-BBFE662A582C}" dt="2024-07-30T02:45:18.913" v="967" actId="1076"/>
        <pc:sldMkLst>
          <pc:docMk/>
          <pc:sldMk cId="380560745" sldId="276"/>
        </pc:sldMkLst>
        <pc:spChg chg="mod">
          <ac:chgData name="Catalina Paz Bezama Gattas" userId="S::catalina.bezama@sag.gob.cl::d0abb68e-4337-4e19-9318-1ab63227d0e5" providerId="AD" clId="Web-{E4482949-A217-9AB6-7136-BBFE662A582C}" dt="2024-07-30T01:42:16.060" v="336" actId="20577"/>
          <ac:spMkLst>
            <pc:docMk/>
            <pc:sldMk cId="380560745" sldId="276"/>
            <ac:spMk id="2" creationId="{00000000-0000-0000-0000-000000000000}"/>
          </ac:spMkLst>
        </pc:spChg>
        <pc:spChg chg="del mod">
          <ac:chgData name="Catalina Paz Bezama Gattas" userId="S::catalina.bezama@sag.gob.cl::d0abb68e-4337-4e19-9318-1ab63227d0e5" providerId="AD" clId="Web-{E4482949-A217-9AB6-7136-BBFE662A582C}" dt="2024-07-30T01:41:14.824" v="320"/>
          <ac:spMkLst>
            <pc:docMk/>
            <pc:sldMk cId="380560745" sldId="276"/>
            <ac:spMk id="3" creationId="{00000000-0000-0000-0000-000000000000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1:41:20.527" v="321"/>
          <ac:spMkLst>
            <pc:docMk/>
            <pc:sldMk cId="380560745" sldId="276"/>
            <ac:spMk id="5" creationId="{50A247A6-37D5-E170-2ED7-1191154EBB70}"/>
          </ac:spMkLst>
        </pc:spChg>
        <pc:picChg chg="add mod">
          <ac:chgData name="Catalina Paz Bezama Gattas" userId="S::catalina.bezama@sag.gob.cl::d0abb68e-4337-4e19-9318-1ab63227d0e5" providerId="AD" clId="Web-{E4482949-A217-9AB6-7136-BBFE662A582C}" dt="2024-07-30T02:45:18.913" v="967" actId="1076"/>
          <ac:picMkLst>
            <pc:docMk/>
            <pc:sldMk cId="380560745" sldId="276"/>
            <ac:picMk id="6" creationId="{AFADD6B5-5D21-5750-44F3-AD441B375659}"/>
          </ac:picMkLst>
        </pc:picChg>
      </pc:sldChg>
      <pc:sldChg chg="addSp modSp">
        <pc:chgData name="Catalina Paz Bezama Gattas" userId="S::catalina.bezama@sag.gob.cl::d0abb68e-4337-4e19-9318-1ab63227d0e5" providerId="AD" clId="Web-{E4482949-A217-9AB6-7136-BBFE662A582C}" dt="2024-07-30T02:24:27.514" v="721" actId="1076"/>
        <pc:sldMkLst>
          <pc:docMk/>
          <pc:sldMk cId="2392058956" sldId="277"/>
        </pc:sldMkLst>
        <pc:spChg chg="mod">
          <ac:chgData name="Catalina Paz Bezama Gattas" userId="S::catalina.bezama@sag.gob.cl::d0abb68e-4337-4e19-9318-1ab63227d0e5" providerId="AD" clId="Web-{E4482949-A217-9AB6-7136-BBFE662A582C}" dt="2024-07-30T02:24:27.514" v="721" actId="1076"/>
          <ac:spMkLst>
            <pc:docMk/>
            <pc:sldMk cId="2392058956" sldId="277"/>
            <ac:spMk id="2" creationId="{B18DE75D-5545-81C8-630E-595943CB7DFF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2:24:11.858" v="718" actId="1076"/>
          <ac:spMkLst>
            <pc:docMk/>
            <pc:sldMk cId="2392058956" sldId="277"/>
            <ac:spMk id="3" creationId="{00000000-0000-0000-0000-000000000000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2:24:21.999" v="720" actId="1076"/>
          <ac:spMkLst>
            <pc:docMk/>
            <pc:sldMk cId="2392058956" sldId="277"/>
            <ac:spMk id="4" creationId="{00000000-0000-0000-0000-000000000000}"/>
          </ac:spMkLst>
        </pc:spChg>
        <pc:graphicFrameChg chg="mod">
          <ac:chgData name="Catalina Paz Bezama Gattas" userId="S::catalina.bezama@sag.gob.cl::d0abb68e-4337-4e19-9318-1ab63227d0e5" providerId="AD" clId="Web-{E4482949-A217-9AB6-7136-BBFE662A582C}" dt="2024-07-30T02:24:07.327" v="717" actId="1076"/>
          <ac:graphicFrameMkLst>
            <pc:docMk/>
            <pc:sldMk cId="2392058956" sldId="277"/>
            <ac:graphicFrameMk id="68" creationId="{00000000-0000-0000-0000-000000000000}"/>
          </ac:graphicFrameMkLst>
        </pc:graphicFrameChg>
        <pc:picChg chg="add mod">
          <ac:chgData name="Catalina Paz Bezama Gattas" userId="S::catalina.bezama@sag.gob.cl::d0abb68e-4337-4e19-9318-1ab63227d0e5" providerId="AD" clId="Web-{E4482949-A217-9AB6-7136-BBFE662A582C}" dt="2024-07-30T02:22:44.684" v="713" actId="1076"/>
          <ac:picMkLst>
            <pc:docMk/>
            <pc:sldMk cId="2392058956" sldId="277"/>
            <ac:picMk id="5" creationId="{2DDA150F-9B99-8CD3-BC8D-29F7E07C6E02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2:23:59.717" v="716" actId="1076"/>
          <ac:picMkLst>
            <pc:docMk/>
            <pc:sldMk cId="2392058956" sldId="277"/>
            <ac:picMk id="6" creationId="{3A0E38D6-711E-147D-4F07-7388C7E8F0C2}"/>
          </ac:picMkLst>
        </pc:picChg>
      </pc:sldChg>
      <pc:sldChg chg="addSp delSp modSp ord">
        <pc:chgData name="Catalina Paz Bezama Gattas" userId="S::catalina.bezama@sag.gob.cl::d0abb68e-4337-4e19-9318-1ab63227d0e5" providerId="AD" clId="Web-{E4482949-A217-9AB6-7136-BBFE662A582C}" dt="2024-07-30T02:49:12.168" v="973"/>
        <pc:sldMkLst>
          <pc:docMk/>
          <pc:sldMk cId="3567822755" sldId="280"/>
        </pc:sldMkLst>
        <pc:spChg chg="add mod">
          <ac:chgData name="Catalina Paz Bezama Gattas" userId="S::catalina.bezama@sag.gob.cl::d0abb68e-4337-4e19-9318-1ab63227d0e5" providerId="AD" clId="Web-{E4482949-A217-9AB6-7136-BBFE662A582C}" dt="2024-07-30T02:48:56.042" v="969"/>
          <ac:spMkLst>
            <pc:docMk/>
            <pc:sldMk cId="3567822755" sldId="280"/>
            <ac:spMk id="2" creationId="{13B493CD-7FF6-1D08-6DDC-0304ACEA0900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2:31:26.366" v="781"/>
          <ac:spMkLst>
            <pc:docMk/>
            <pc:sldMk cId="3567822755" sldId="280"/>
            <ac:spMk id="3" creationId="{00000000-0000-0000-0000-000000000000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2:43:49.974" v="952" actId="1076"/>
          <ac:spMkLst>
            <pc:docMk/>
            <pc:sldMk cId="3567822755" sldId="280"/>
            <ac:spMk id="4" creationId="{00000000-0000-0000-0000-000000000000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2:17:09.834" v="637"/>
          <ac:spMkLst>
            <pc:docMk/>
            <pc:sldMk cId="3567822755" sldId="280"/>
            <ac:spMk id="5" creationId="{3234D707-9F3C-7EC9-9274-671750A6C9CA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2:49:12.168" v="973"/>
          <ac:spMkLst>
            <pc:docMk/>
            <pc:sldMk cId="3567822755" sldId="280"/>
            <ac:spMk id="6" creationId="{02D9B4D9-48E1-9A2F-E87E-5C866068C6BF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2:49:03.261" v="970"/>
          <ac:spMkLst>
            <pc:docMk/>
            <pc:sldMk cId="3567822755" sldId="280"/>
            <ac:spMk id="7" creationId="{0D163FEA-7688-477E-EC12-5653CCCDFE69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2:49:09.824" v="972"/>
          <ac:spMkLst>
            <pc:docMk/>
            <pc:sldMk cId="3567822755" sldId="280"/>
            <ac:spMk id="8" creationId="{AB3C8CE0-C02D-C84C-650F-A8BB61A130B5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2:32:46.555" v="811"/>
          <ac:spMkLst>
            <pc:docMk/>
            <pc:sldMk cId="3567822755" sldId="280"/>
            <ac:spMk id="9" creationId="{E81A28E8-4AD1-2CE5-2D7C-A8237FFB1976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2:49:06.574" v="971"/>
          <ac:spMkLst>
            <pc:docMk/>
            <pc:sldMk cId="3567822755" sldId="280"/>
            <ac:spMk id="15" creationId="{E9ED9ADA-E2DD-DDD3-1E2E-8D4A0EF842AA}"/>
          </ac:spMkLst>
        </pc:spChg>
        <pc:picChg chg="add del mod">
          <ac:chgData name="Catalina Paz Bezama Gattas" userId="S::catalina.bezama@sag.gob.cl::d0abb68e-4337-4e19-9318-1ab63227d0e5" providerId="AD" clId="Web-{E4482949-A217-9AB6-7136-BBFE662A582C}" dt="2024-07-30T02:30:03.630" v="766"/>
          <ac:picMkLst>
            <pc:docMk/>
            <pc:sldMk cId="3567822755" sldId="280"/>
            <ac:picMk id="10" creationId="{49122CF5-02DE-0BAD-EADC-3DEF8120FFEF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2:43:06.645" v="942" actId="1076"/>
          <ac:picMkLst>
            <pc:docMk/>
            <pc:sldMk cId="3567822755" sldId="280"/>
            <ac:picMk id="11" creationId="{17A01253-B316-B3C7-0069-C578DDC4E61C}"/>
          </ac:picMkLst>
        </pc:picChg>
        <pc:picChg chg="add del mod">
          <ac:chgData name="Catalina Paz Bezama Gattas" userId="S::catalina.bezama@sag.gob.cl::d0abb68e-4337-4e19-9318-1ab63227d0e5" providerId="AD" clId="Web-{E4482949-A217-9AB6-7136-BBFE662A582C}" dt="2024-07-30T02:30:08.927" v="767"/>
          <ac:picMkLst>
            <pc:docMk/>
            <pc:sldMk cId="3567822755" sldId="280"/>
            <ac:picMk id="12" creationId="{8D2B0BE1-AC0B-5705-9D57-931CCB127CB5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2:43:39.255" v="949" actId="1076"/>
          <ac:picMkLst>
            <pc:docMk/>
            <pc:sldMk cId="3567822755" sldId="280"/>
            <ac:picMk id="13" creationId="{F3803AC7-2DA0-E356-BD96-69AA54CD260C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2:43:42.724" v="950" actId="1076"/>
          <ac:picMkLst>
            <pc:docMk/>
            <pc:sldMk cId="3567822755" sldId="280"/>
            <ac:picMk id="14" creationId="{CFE587EC-C063-0944-4D78-0D4F932FA114}"/>
          </ac:picMkLst>
        </pc:picChg>
      </pc:sldChg>
      <pc:sldChg chg="delSp del">
        <pc:chgData name="Catalina Paz Bezama Gattas" userId="S::catalina.bezama@sag.gob.cl::d0abb68e-4337-4e19-9318-1ab63227d0e5" providerId="AD" clId="Web-{E4482949-A217-9AB6-7136-BBFE662A582C}" dt="2024-07-30T04:20:15.118" v="1667"/>
        <pc:sldMkLst>
          <pc:docMk/>
          <pc:sldMk cId="953323273" sldId="283"/>
        </pc:sldMkLst>
        <pc:spChg chg="del">
          <ac:chgData name="Catalina Paz Bezama Gattas" userId="S::catalina.bezama@sag.gob.cl::d0abb68e-4337-4e19-9318-1ab63227d0e5" providerId="AD" clId="Web-{E4482949-A217-9AB6-7136-BBFE662A582C}" dt="2024-07-30T04:19:40.836" v="1654"/>
          <ac:spMkLst>
            <pc:docMk/>
            <pc:sldMk cId="953323273" sldId="283"/>
            <ac:spMk id="3" creationId="{00000000-0000-0000-0000-000000000000}"/>
          </ac:spMkLst>
        </pc:spChg>
      </pc:sldChg>
      <pc:sldChg chg="addSp delSp modSp">
        <pc:chgData name="Catalina Paz Bezama Gattas" userId="S::catalina.bezama@sag.gob.cl::d0abb68e-4337-4e19-9318-1ab63227d0e5" providerId="AD" clId="Web-{E4482949-A217-9AB6-7136-BBFE662A582C}" dt="2024-07-30T03:43:59.764" v="1338" actId="14100"/>
        <pc:sldMkLst>
          <pc:docMk/>
          <pc:sldMk cId="851538929" sldId="288"/>
        </pc:sldMkLst>
        <pc:spChg chg="mod">
          <ac:chgData name="Catalina Paz Bezama Gattas" userId="S::catalina.bezama@sag.gob.cl::d0abb68e-4337-4e19-9318-1ab63227d0e5" providerId="AD" clId="Web-{E4482949-A217-9AB6-7136-BBFE662A582C}" dt="2024-07-30T03:16:53.091" v="1185" actId="1076"/>
          <ac:spMkLst>
            <pc:docMk/>
            <pc:sldMk cId="851538929" sldId="288"/>
            <ac:spMk id="5" creationId="{00000000-0000-0000-0000-000000000000}"/>
          </ac:spMkLst>
        </pc:spChg>
        <pc:picChg chg="add del mod">
          <ac:chgData name="Catalina Paz Bezama Gattas" userId="S::catalina.bezama@sag.gob.cl::d0abb68e-4337-4e19-9318-1ab63227d0e5" providerId="AD" clId="Web-{E4482949-A217-9AB6-7136-BBFE662A582C}" dt="2024-07-30T03:43:25.029" v="1326"/>
          <ac:picMkLst>
            <pc:docMk/>
            <pc:sldMk cId="851538929" sldId="288"/>
            <ac:picMk id="2" creationId="{26E1FBB4-9CC1-CBF4-9030-A8099152AF99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3:43:55.733" v="1336" actId="1076"/>
          <ac:picMkLst>
            <pc:docMk/>
            <pc:sldMk cId="851538929" sldId="288"/>
            <ac:picMk id="3" creationId="{47BCBAFF-D112-CC10-EC69-F7142E0DC459}"/>
          </ac:picMkLst>
        </pc:picChg>
        <pc:picChg chg="del mod">
          <ac:chgData name="Catalina Paz Bezama Gattas" userId="S::catalina.bezama@sag.gob.cl::d0abb68e-4337-4e19-9318-1ab63227d0e5" providerId="AD" clId="Web-{E4482949-A217-9AB6-7136-BBFE662A582C}" dt="2024-07-30T03:16:23.544" v="1129"/>
          <ac:picMkLst>
            <pc:docMk/>
            <pc:sldMk cId="851538929" sldId="288"/>
            <ac:picMk id="4" creationId="{00000000-0000-0000-0000-000000000000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3:43:54.514" v="1335" actId="1076"/>
          <ac:picMkLst>
            <pc:docMk/>
            <pc:sldMk cId="851538929" sldId="288"/>
            <ac:picMk id="6" creationId="{8E27A359-47E7-2E92-A91B-A6EBA46F2F0E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3:43:59.764" v="1338" actId="14100"/>
          <ac:picMkLst>
            <pc:docMk/>
            <pc:sldMk cId="851538929" sldId="288"/>
            <ac:picMk id="7" creationId="{863D14E8-5F46-68A1-D426-71A0FD9D3238}"/>
          </ac:picMkLst>
        </pc:picChg>
      </pc:sldChg>
      <pc:sldChg chg="addSp delSp modSp addAnim delAnim">
        <pc:chgData name="Catalina Paz Bezama Gattas" userId="S::catalina.bezama@sag.gob.cl::d0abb68e-4337-4e19-9318-1ab63227d0e5" providerId="AD" clId="Web-{E4482949-A217-9AB6-7136-BBFE662A582C}" dt="2024-07-30T03:15:45.152" v="1126" actId="1076"/>
        <pc:sldMkLst>
          <pc:docMk/>
          <pc:sldMk cId="2698292043" sldId="290"/>
        </pc:sldMkLst>
        <pc:spChg chg="del mod">
          <ac:chgData name="Catalina Paz Bezama Gattas" userId="S::catalina.bezama@sag.gob.cl::d0abb68e-4337-4e19-9318-1ab63227d0e5" providerId="AD" clId="Web-{E4482949-A217-9AB6-7136-BBFE662A582C}" dt="2024-07-30T01:31:56.735" v="286"/>
          <ac:spMkLst>
            <pc:docMk/>
            <pc:sldMk cId="2698292043" sldId="290"/>
            <ac:spMk id="2" creationId="{00000000-0000-0000-0000-000000000000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1:32:06.564" v="291"/>
          <ac:spMkLst>
            <pc:docMk/>
            <pc:sldMk cId="2698292043" sldId="290"/>
            <ac:spMk id="5" creationId="{6EF6BB34-D60F-D903-9966-6F1BB9379C64}"/>
          </ac:spMkLst>
        </pc:spChg>
        <pc:spChg chg="add del">
          <ac:chgData name="Catalina Paz Bezama Gattas" userId="S::catalina.bezama@sag.gob.cl::d0abb68e-4337-4e19-9318-1ab63227d0e5" providerId="AD" clId="Web-{E4482949-A217-9AB6-7136-BBFE662A582C}" dt="2024-07-30T01:32:03.532" v="290"/>
          <ac:spMkLst>
            <pc:docMk/>
            <pc:sldMk cId="2698292043" sldId="290"/>
            <ac:spMk id="7" creationId="{F97418F7-BA08-FE68-E38E-B9616CCD2754}"/>
          </ac:spMkLst>
        </pc:spChg>
        <pc:spChg chg="add del">
          <ac:chgData name="Catalina Paz Bezama Gattas" userId="S::catalina.bezama@sag.gob.cl::d0abb68e-4337-4e19-9318-1ab63227d0e5" providerId="AD" clId="Web-{E4482949-A217-9AB6-7136-BBFE662A582C}" dt="2024-07-30T01:32:19.267" v="293"/>
          <ac:spMkLst>
            <pc:docMk/>
            <pc:sldMk cId="2698292043" sldId="290"/>
            <ac:spMk id="9" creationId="{1B7818C7-3339-50E4-842B-0A25AEB5128F}"/>
          </ac:spMkLst>
        </pc:spChg>
        <pc:spChg chg="add del">
          <ac:chgData name="Catalina Paz Bezama Gattas" userId="S::catalina.bezama@sag.gob.cl::d0abb68e-4337-4e19-9318-1ab63227d0e5" providerId="AD" clId="Web-{E4482949-A217-9AB6-7136-BBFE662A582C}" dt="2024-07-30T01:32:38.658" v="295"/>
          <ac:spMkLst>
            <pc:docMk/>
            <pc:sldMk cId="2698292043" sldId="290"/>
            <ac:spMk id="11" creationId="{E8DC2822-C73D-5B15-AE15-AF0A6B1F1744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3:15:34.574" v="1125" actId="14100"/>
          <ac:spMkLst>
            <pc:docMk/>
            <pc:sldMk cId="2698292043" sldId="290"/>
            <ac:spMk id="13" creationId="{03C9C704-EFF9-76FF-4385-59A2677B0583}"/>
          </ac:spMkLst>
        </pc:spChg>
        <pc:picChg chg="mod">
          <ac:chgData name="Catalina Paz Bezama Gattas" userId="S::catalina.bezama@sag.gob.cl::d0abb68e-4337-4e19-9318-1ab63227d0e5" providerId="AD" clId="Web-{E4482949-A217-9AB6-7136-BBFE662A582C}" dt="2024-07-30T03:15:45.152" v="1126" actId="1076"/>
          <ac:picMkLst>
            <pc:docMk/>
            <pc:sldMk cId="2698292043" sldId="290"/>
            <ac:picMk id="4" creationId="{00000000-0000-0000-0000-000000000000}"/>
          </ac:picMkLst>
        </pc:picChg>
        <pc:picChg chg="add del mod">
          <ac:chgData name="Catalina Paz Bezama Gattas" userId="S::catalina.bezama@sag.gob.cl::d0abb68e-4337-4e19-9318-1ab63227d0e5" providerId="AD" clId="Web-{E4482949-A217-9AB6-7136-BBFE662A582C}" dt="2024-07-30T03:15:12.558" v="1120"/>
          <ac:picMkLst>
            <pc:docMk/>
            <pc:sldMk cId="2698292043" sldId="290"/>
            <ac:picMk id="12" creationId="{7B11954B-7B2C-5A6F-8F17-F466C59ED78E}"/>
          </ac:picMkLst>
        </pc:picChg>
      </pc:sldChg>
      <pc:sldChg chg="addSp delSp modSp">
        <pc:chgData name="Catalina Paz Bezama Gattas" userId="S::catalina.bezama@sag.gob.cl::d0abb68e-4337-4e19-9318-1ab63227d0e5" providerId="AD" clId="Web-{E4482949-A217-9AB6-7136-BBFE662A582C}" dt="2024-07-30T04:16:48.005" v="1621"/>
        <pc:sldMkLst>
          <pc:docMk/>
          <pc:sldMk cId="2457184343" sldId="293"/>
        </pc:sldMkLst>
        <pc:spChg chg="mod">
          <ac:chgData name="Catalina Paz Bezama Gattas" userId="S::catalina.bezama@sag.gob.cl::d0abb68e-4337-4e19-9318-1ab63227d0e5" providerId="AD" clId="Web-{E4482949-A217-9AB6-7136-BBFE662A582C}" dt="2024-07-30T04:16:20.723" v="1615" actId="1076"/>
          <ac:spMkLst>
            <pc:docMk/>
            <pc:sldMk cId="2457184343" sldId="293"/>
            <ac:spMk id="2" creationId="{00000000-0000-0000-0000-000000000000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4:16:38.208" v="1619" actId="1076"/>
          <ac:spMkLst>
            <pc:docMk/>
            <pc:sldMk cId="2457184343" sldId="293"/>
            <ac:spMk id="3" creationId="{00000000-0000-0000-0000-000000000000}"/>
          </ac:spMkLst>
        </pc:spChg>
        <pc:picChg chg="add del mod">
          <ac:chgData name="Catalina Paz Bezama Gattas" userId="S::catalina.bezama@sag.gob.cl::d0abb68e-4337-4e19-9318-1ab63227d0e5" providerId="AD" clId="Web-{E4482949-A217-9AB6-7136-BBFE662A582C}" dt="2024-07-30T03:54:28.870" v="1485"/>
          <ac:picMkLst>
            <pc:docMk/>
            <pc:sldMk cId="2457184343" sldId="293"/>
            <ac:picMk id="4" creationId="{BFF0D53C-A190-4187-1812-1AF7B43AC345}"/>
          </ac:picMkLst>
        </pc:picChg>
        <pc:picChg chg="add mod modCrop">
          <ac:chgData name="Catalina Paz Bezama Gattas" userId="S::catalina.bezama@sag.gob.cl::d0abb68e-4337-4e19-9318-1ab63227d0e5" providerId="AD" clId="Web-{E4482949-A217-9AB6-7136-BBFE662A582C}" dt="2024-07-30T04:16:48.005" v="1621"/>
          <ac:picMkLst>
            <pc:docMk/>
            <pc:sldMk cId="2457184343" sldId="293"/>
            <ac:picMk id="5" creationId="{C304991A-07B8-DAF8-7660-77BD2E67C932}"/>
          </ac:picMkLst>
        </pc:picChg>
      </pc:sldChg>
      <pc:sldChg chg="addSp delSp modSp">
        <pc:chgData name="Catalina Paz Bezama Gattas" userId="S::catalina.bezama@sag.gob.cl::d0abb68e-4337-4e19-9318-1ab63227d0e5" providerId="AD" clId="Web-{E4482949-A217-9AB6-7136-BBFE662A582C}" dt="2024-07-30T03:34:25.831" v="1291" actId="1076"/>
        <pc:sldMkLst>
          <pc:docMk/>
          <pc:sldMk cId="2894302854" sldId="294"/>
        </pc:sldMkLst>
        <pc:spChg chg="mod">
          <ac:chgData name="Catalina Paz Bezama Gattas" userId="S::catalina.bezama@sag.gob.cl::d0abb68e-4337-4e19-9318-1ab63227d0e5" providerId="AD" clId="Web-{E4482949-A217-9AB6-7136-BBFE662A582C}" dt="2024-07-30T03:18:12.358" v="1189" actId="20577"/>
          <ac:spMkLst>
            <pc:docMk/>
            <pc:sldMk cId="2894302854" sldId="294"/>
            <ac:spMk id="2" creationId="{00000000-0000-0000-0000-000000000000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3:34:25.831" v="1291" actId="1076"/>
          <ac:spMkLst>
            <pc:docMk/>
            <pc:sldMk cId="2894302854" sldId="294"/>
            <ac:spMk id="3" creationId="{00000000-0000-0000-0000-000000000000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3:21:35.518" v="1212"/>
          <ac:spMkLst>
            <pc:docMk/>
            <pc:sldMk cId="2894302854" sldId="294"/>
            <ac:spMk id="4" creationId="{F08B143B-F94F-755A-7F1B-0B11E3EF6346}"/>
          </ac:spMkLst>
        </pc:spChg>
        <pc:picChg chg="add mod">
          <ac:chgData name="Catalina Paz Bezama Gattas" userId="S::catalina.bezama@sag.gob.cl::d0abb68e-4337-4e19-9318-1ab63227d0e5" providerId="AD" clId="Web-{E4482949-A217-9AB6-7136-BBFE662A582C}" dt="2024-07-30T03:24:14.568" v="1247" actId="1076"/>
          <ac:picMkLst>
            <pc:docMk/>
            <pc:sldMk cId="2894302854" sldId="294"/>
            <ac:picMk id="5" creationId="{F5D5C72B-2F64-61A0-AFC4-AE17D157E775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3:24:11.490" v="1246" actId="1076"/>
          <ac:picMkLst>
            <pc:docMk/>
            <pc:sldMk cId="2894302854" sldId="294"/>
            <ac:picMk id="7" creationId="{75FAEDE6-4CB4-59E0-441C-0C20A60D51BA}"/>
          </ac:picMkLst>
        </pc:picChg>
      </pc:sldChg>
      <pc:sldChg chg="addSp modSp">
        <pc:chgData name="Catalina Paz Bezama Gattas" userId="S::catalina.bezama@sag.gob.cl::d0abb68e-4337-4e19-9318-1ab63227d0e5" providerId="AD" clId="Web-{E4482949-A217-9AB6-7136-BBFE662A582C}" dt="2024-07-30T04:09:43.059" v="1586" actId="20577"/>
        <pc:sldMkLst>
          <pc:docMk/>
          <pc:sldMk cId="4273992608" sldId="295"/>
        </pc:sldMkLst>
        <pc:spChg chg="mod">
          <ac:chgData name="Catalina Paz Bezama Gattas" userId="S::catalina.bezama@sag.gob.cl::d0abb68e-4337-4e19-9318-1ab63227d0e5" providerId="AD" clId="Web-{E4482949-A217-9AB6-7136-BBFE662A582C}" dt="2024-07-30T03:50:31.240" v="1435" actId="14100"/>
          <ac:spMkLst>
            <pc:docMk/>
            <pc:sldMk cId="4273992608" sldId="295"/>
            <ac:spMk id="2" creationId="{00000000-0000-0000-0000-000000000000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4:09:43.059" v="1586" actId="20577"/>
          <ac:spMkLst>
            <pc:docMk/>
            <pc:sldMk cId="4273992608" sldId="295"/>
            <ac:spMk id="3" creationId="{00000000-0000-0000-0000-000000000000}"/>
          </ac:spMkLst>
        </pc:spChg>
        <pc:picChg chg="add mod modCrop">
          <ac:chgData name="Catalina Paz Bezama Gattas" userId="S::catalina.bezama@sag.gob.cl::d0abb68e-4337-4e19-9318-1ab63227d0e5" providerId="AD" clId="Web-{E4482949-A217-9AB6-7136-BBFE662A582C}" dt="2024-07-30T03:50:34.537" v="1436" actId="1076"/>
          <ac:picMkLst>
            <pc:docMk/>
            <pc:sldMk cId="4273992608" sldId="295"/>
            <ac:picMk id="4" creationId="{2ABADE06-06B7-5BEE-C708-E6A70C657FFA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3:50:36.365" v="1437" actId="1076"/>
          <ac:picMkLst>
            <pc:docMk/>
            <pc:sldMk cId="4273992608" sldId="295"/>
            <ac:picMk id="6" creationId="{039AF678-C550-307D-98CA-129D908069B2}"/>
          </ac:picMkLst>
        </pc:picChg>
      </pc:sldChg>
      <pc:sldChg chg="addSp delSp modSp addAnim delAnim modAnim">
        <pc:chgData name="Catalina Paz Bezama Gattas" userId="S::catalina.bezama@sag.gob.cl::d0abb68e-4337-4e19-9318-1ab63227d0e5" providerId="AD" clId="Web-{E4482949-A217-9AB6-7136-BBFE662A582C}" dt="2024-07-30T02:00:45.393" v="511"/>
        <pc:sldMkLst>
          <pc:docMk/>
          <pc:sldMk cId="95067391" sldId="297"/>
        </pc:sldMkLst>
        <pc:spChg chg="mod">
          <ac:chgData name="Catalina Paz Bezama Gattas" userId="S::catalina.bezama@sag.gob.cl::d0abb68e-4337-4e19-9318-1ab63227d0e5" providerId="AD" clId="Web-{E4482949-A217-9AB6-7136-BBFE662A582C}" dt="2024-07-30T01:41:04.574" v="316" actId="20577"/>
          <ac:spMkLst>
            <pc:docMk/>
            <pc:sldMk cId="95067391" sldId="297"/>
            <ac:spMk id="2" creationId="{B18DE75D-5545-81C8-630E-595943CB7DFF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1:49:18.912" v="404" actId="1076"/>
          <ac:spMkLst>
            <pc:docMk/>
            <pc:sldMk cId="95067391" sldId="297"/>
            <ac:spMk id="3" creationId="{00000000-0000-0000-0000-000000000000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1:48:58.364" v="400" actId="14100"/>
          <ac:spMkLst>
            <pc:docMk/>
            <pc:sldMk cId="95067391" sldId="297"/>
            <ac:spMk id="6" creationId="{A597FA40-7756-5B5C-3AAF-0FAC64CE3C18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1:48:49.177" v="398" actId="14100"/>
          <ac:spMkLst>
            <pc:docMk/>
            <pc:sldMk cId="95067391" sldId="297"/>
            <ac:spMk id="8" creationId="{01E90F06-E32D-A2C5-1373-A449C68153AD}"/>
          </ac:spMkLst>
        </pc:spChg>
        <pc:picChg chg="del mod ord">
          <ac:chgData name="Catalina Paz Bezama Gattas" userId="S::catalina.bezama@sag.gob.cl::d0abb68e-4337-4e19-9318-1ab63227d0e5" providerId="AD" clId="Web-{E4482949-A217-9AB6-7136-BBFE662A582C}" dt="2024-07-30T01:47:57.269" v="390"/>
          <ac:picMkLst>
            <pc:docMk/>
            <pc:sldMk cId="95067391" sldId="297"/>
            <ac:picMk id="4" creationId="{00000000-0000-0000-0000-000000000000}"/>
          </ac:picMkLst>
        </pc:picChg>
        <pc:picChg chg="add mod ord">
          <ac:chgData name="Catalina Paz Bezama Gattas" userId="S::catalina.bezama@sag.gob.cl::d0abb68e-4337-4e19-9318-1ab63227d0e5" providerId="AD" clId="Web-{E4482949-A217-9AB6-7136-BBFE662A582C}" dt="2024-07-30T01:48:37.942" v="396" actId="1076"/>
          <ac:picMkLst>
            <pc:docMk/>
            <pc:sldMk cId="95067391" sldId="297"/>
            <ac:picMk id="9" creationId="{FAD46320-69AC-A24E-9BBA-F2309F649ABB}"/>
          </ac:picMkLst>
        </pc:picChg>
        <pc:cxnChg chg="add del mod">
          <ac:chgData name="Catalina Paz Bezama Gattas" userId="S::catalina.bezama@sag.gob.cl::d0abb68e-4337-4e19-9318-1ab63227d0e5" providerId="AD" clId="Web-{E4482949-A217-9AB6-7136-BBFE662A582C}" dt="2024-07-30T01:10:41.508" v="200"/>
          <ac:cxnSpMkLst>
            <pc:docMk/>
            <pc:sldMk cId="95067391" sldId="297"/>
            <ac:cxnSpMk id="7" creationId="{FC3F360B-4A2E-635B-41FF-6C2A59FD2E07}"/>
          </ac:cxnSpMkLst>
        </pc:cxnChg>
      </pc:sldChg>
      <pc:sldChg chg="addSp delSp modSp addAnim delAnim modAnim">
        <pc:chgData name="Catalina Paz Bezama Gattas" userId="S::catalina.bezama@sag.gob.cl::d0abb68e-4337-4e19-9318-1ab63227d0e5" providerId="AD" clId="Web-{E4482949-A217-9AB6-7136-BBFE662A582C}" dt="2024-07-30T02:00:28.237" v="510"/>
        <pc:sldMkLst>
          <pc:docMk/>
          <pc:sldMk cId="402047351" sldId="298"/>
        </pc:sldMkLst>
        <pc:spChg chg="add mod">
          <ac:chgData name="Catalina Paz Bezama Gattas" userId="S::catalina.bezama@sag.gob.cl::d0abb68e-4337-4e19-9318-1ab63227d0e5" providerId="AD" clId="Web-{E4482949-A217-9AB6-7136-BBFE662A582C}" dt="2024-07-30T01:59:34.439" v="502" actId="14100"/>
          <ac:spMkLst>
            <pc:docMk/>
            <pc:sldMk cId="402047351" sldId="298"/>
            <ac:spMk id="2" creationId="{F9B73ADE-D8AF-C689-7058-2932807B7728}"/>
          </ac:spMkLst>
        </pc:spChg>
        <pc:spChg chg="del mod">
          <ac:chgData name="Catalina Paz Bezama Gattas" userId="S::catalina.bezama@sag.gob.cl::d0abb68e-4337-4e19-9318-1ab63227d0e5" providerId="AD" clId="Web-{E4482949-A217-9AB6-7136-BBFE662A582C}" dt="2024-07-30T01:54:30.355" v="427"/>
          <ac:spMkLst>
            <pc:docMk/>
            <pc:sldMk cId="402047351" sldId="298"/>
            <ac:spMk id="3" creationId="{00000000-0000-0000-0000-000000000000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1:43:38.718" v="361"/>
          <ac:spMkLst>
            <pc:docMk/>
            <pc:sldMk cId="402047351" sldId="298"/>
            <ac:spMk id="7" creationId="{B18DE75D-5545-81C8-630E-595943CB7DFF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1:38:39.274" v="310"/>
          <ac:spMkLst>
            <pc:docMk/>
            <pc:sldMk cId="402047351" sldId="298"/>
            <ac:spMk id="8" creationId="{827D04CD-7DA4-2A98-F5CA-BF47EA12A97D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1:45:49.173" v="385"/>
          <ac:spMkLst>
            <pc:docMk/>
            <pc:sldMk cId="402047351" sldId="298"/>
            <ac:spMk id="10" creationId="{1D6DF294-47C5-F0C3-7F6A-6173EDC01C65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1:59:43.720" v="504" actId="14100"/>
          <ac:spMkLst>
            <pc:docMk/>
            <pc:sldMk cId="402047351" sldId="298"/>
            <ac:spMk id="14" creationId="{344E8037-0E96-0D56-473A-654FB9C6D272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1:59:49.861" v="505" actId="1076"/>
          <ac:spMkLst>
            <pc:docMk/>
            <pc:sldMk cId="402047351" sldId="298"/>
            <ac:spMk id="16" creationId="{4FD8F191-9712-22C9-2783-2E86A33809BB}"/>
          </ac:spMkLst>
        </pc:spChg>
        <pc:picChg chg="del mod">
          <ac:chgData name="Catalina Paz Bezama Gattas" userId="S::catalina.bezama@sag.gob.cl::d0abb68e-4337-4e19-9318-1ab63227d0e5" providerId="AD" clId="Web-{E4482949-A217-9AB6-7136-BBFE662A582C}" dt="2024-07-30T01:52:06.165" v="405"/>
          <ac:picMkLst>
            <pc:docMk/>
            <pc:sldMk cId="402047351" sldId="298"/>
            <ac:picMk id="4" creationId="{00000000-0000-0000-0000-000000000000}"/>
          </ac:picMkLst>
        </pc:picChg>
        <pc:picChg chg="del mod">
          <ac:chgData name="Catalina Paz Bezama Gattas" userId="S::catalina.bezama@sag.gob.cl::d0abb68e-4337-4e19-9318-1ab63227d0e5" providerId="AD" clId="Web-{E4482949-A217-9AB6-7136-BBFE662A582C}" dt="2024-07-30T01:52:53.916" v="415"/>
          <ac:picMkLst>
            <pc:docMk/>
            <pc:sldMk cId="402047351" sldId="298"/>
            <ac:picMk id="5" creationId="{00000000-0000-0000-0000-000000000000}"/>
          </ac:picMkLst>
        </pc:picChg>
        <pc:picChg chg="add mod ord">
          <ac:chgData name="Catalina Paz Bezama Gattas" userId="S::catalina.bezama@sag.gob.cl::d0abb68e-4337-4e19-9318-1ab63227d0e5" providerId="AD" clId="Web-{E4482949-A217-9AB6-7136-BBFE662A582C}" dt="2024-07-30T01:59:21.282" v="500" actId="14100"/>
          <ac:picMkLst>
            <pc:docMk/>
            <pc:sldMk cId="402047351" sldId="298"/>
            <ac:picMk id="11" creationId="{467A9F86-06EC-060B-686E-06B397BA56AD}"/>
          </ac:picMkLst>
        </pc:picChg>
        <pc:picChg chg="add del mod">
          <ac:chgData name="Catalina Paz Bezama Gattas" userId="S::catalina.bezama@sag.gob.cl::d0abb68e-4337-4e19-9318-1ab63227d0e5" providerId="AD" clId="Web-{E4482949-A217-9AB6-7136-BBFE662A582C}" dt="2024-07-30T01:53:50.495" v="422"/>
          <ac:picMkLst>
            <pc:docMk/>
            <pc:sldMk cId="402047351" sldId="298"/>
            <ac:picMk id="12" creationId="{79562C1B-AB86-D094-337E-6A411A74EAF2}"/>
          </ac:picMkLst>
        </pc:picChg>
      </pc:sldChg>
      <pc:sldChg chg="addSp delSp modSp">
        <pc:chgData name="Catalina Paz Bezama Gattas" userId="S::catalina.bezama@sag.gob.cl::d0abb68e-4337-4e19-9318-1ab63227d0e5" providerId="AD" clId="Web-{E4482949-A217-9AB6-7136-BBFE662A582C}" dt="2024-07-30T02:45:11.413" v="965"/>
        <pc:sldMkLst>
          <pc:docMk/>
          <pc:sldMk cId="3748938516" sldId="299"/>
        </pc:sldMkLst>
        <pc:spChg chg="mod">
          <ac:chgData name="Catalina Paz Bezama Gattas" userId="S::catalina.bezama@sag.gob.cl::d0abb68e-4337-4e19-9318-1ab63227d0e5" providerId="AD" clId="Web-{E4482949-A217-9AB6-7136-BBFE662A582C}" dt="2024-07-30T02:03:10.662" v="534" actId="1076"/>
          <ac:spMkLst>
            <pc:docMk/>
            <pc:sldMk cId="3748938516" sldId="299"/>
            <ac:spMk id="3" creationId="{00000000-0000-0000-0000-000000000000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1:04:37.829" v="159"/>
          <ac:spMkLst>
            <pc:docMk/>
            <pc:sldMk cId="3748938516" sldId="299"/>
            <ac:spMk id="4" creationId="{D7E58491-9CD3-CEFD-D3A0-705DC31C039B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2:01:32.738" v="514"/>
          <ac:spMkLst>
            <pc:docMk/>
            <pc:sldMk cId="3748938516" sldId="299"/>
            <ac:spMk id="6" creationId="{B18DE75D-5545-81C8-630E-595943CB7DFF}"/>
          </ac:spMkLst>
        </pc:spChg>
        <pc:spChg chg="add del mod ord">
          <ac:chgData name="Catalina Paz Bezama Gattas" userId="S::catalina.bezama@sag.gob.cl::d0abb68e-4337-4e19-9318-1ab63227d0e5" providerId="AD" clId="Web-{E4482949-A217-9AB6-7136-BBFE662A582C}" dt="2024-07-30T02:02:31.552" v="527"/>
          <ac:spMkLst>
            <pc:docMk/>
            <pc:sldMk cId="3748938516" sldId="299"/>
            <ac:spMk id="7" creationId="{881CCD2D-3E30-86BE-8C06-188A108BE73F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2:01:41.004" v="515"/>
          <ac:spMkLst>
            <pc:docMk/>
            <pc:sldMk cId="3748938516" sldId="299"/>
            <ac:spMk id="9" creationId="{7278BF73-5C2E-52BE-39FE-B4CD102E2007}"/>
          </ac:spMkLst>
        </pc:spChg>
        <pc:picChg chg="del mod">
          <ac:chgData name="Catalina Paz Bezama Gattas" userId="S::catalina.bezama@sag.gob.cl::d0abb68e-4337-4e19-9318-1ab63227d0e5" providerId="AD" clId="Web-{E4482949-A217-9AB6-7136-BBFE662A582C}" dt="2024-07-30T02:01:26.472" v="512"/>
          <ac:picMkLst>
            <pc:docMk/>
            <pc:sldMk cId="3748938516" sldId="299"/>
            <ac:picMk id="5" creationId="{00000000-0000-0000-0000-000000000000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2:02:45.177" v="531" actId="1076"/>
          <ac:picMkLst>
            <pc:docMk/>
            <pc:sldMk cId="3748938516" sldId="299"/>
            <ac:picMk id="10" creationId="{2A31E84C-913E-6A9B-FE2A-EA759C8350C9}"/>
          </ac:picMkLst>
        </pc:picChg>
        <pc:picChg chg="add del mod">
          <ac:chgData name="Catalina Paz Bezama Gattas" userId="S::catalina.bezama@sag.gob.cl::d0abb68e-4337-4e19-9318-1ab63227d0e5" providerId="AD" clId="Web-{E4482949-A217-9AB6-7136-BBFE662A582C}" dt="2024-07-30T02:45:11.413" v="965"/>
          <ac:picMkLst>
            <pc:docMk/>
            <pc:sldMk cId="3748938516" sldId="299"/>
            <ac:picMk id="11" creationId="{D81D3FF9-146B-B045-685C-4027D2188B83}"/>
          </ac:picMkLst>
        </pc:picChg>
      </pc:sldChg>
      <pc:sldChg chg="modSp">
        <pc:chgData name="Catalina Paz Bezama Gattas" userId="S::catalina.bezama@sag.gob.cl::d0abb68e-4337-4e19-9318-1ab63227d0e5" providerId="AD" clId="Web-{E4482949-A217-9AB6-7136-BBFE662A582C}" dt="2024-07-30T03:34:33.644" v="1292" actId="1076"/>
        <pc:sldMkLst>
          <pc:docMk/>
          <pc:sldMk cId="3451156374" sldId="300"/>
        </pc:sldMkLst>
        <pc:spChg chg="mod">
          <ac:chgData name="Catalina Paz Bezama Gattas" userId="S::catalina.bezama@sag.gob.cl::d0abb68e-4337-4e19-9318-1ab63227d0e5" providerId="AD" clId="Web-{E4482949-A217-9AB6-7136-BBFE662A582C}" dt="2024-07-30T03:34:33.644" v="1292" actId="1076"/>
          <ac:spMkLst>
            <pc:docMk/>
            <pc:sldMk cId="3451156374" sldId="300"/>
            <ac:spMk id="2" creationId="{00000000-0000-0000-0000-000000000000}"/>
          </ac:spMkLst>
        </pc:spChg>
      </pc:sldChg>
      <pc:sldChg chg="addSp delSp modSp add replId addAnim">
        <pc:chgData name="Catalina Paz Bezama Gattas" userId="S::catalina.bezama@sag.gob.cl::d0abb68e-4337-4e19-9318-1ab63227d0e5" providerId="AD" clId="Web-{E4482949-A217-9AB6-7136-BBFE662A582C}" dt="2024-07-30T02:14:31.284" v="619" actId="1076"/>
        <pc:sldMkLst>
          <pc:docMk/>
          <pc:sldMk cId="2837881998" sldId="301"/>
        </pc:sldMkLst>
        <pc:spChg chg="add del mod">
          <ac:chgData name="Catalina Paz Bezama Gattas" userId="S::catalina.bezama@sag.gob.cl::d0abb68e-4337-4e19-9318-1ab63227d0e5" providerId="AD" clId="Web-{E4482949-A217-9AB6-7136-BBFE662A582C}" dt="2024-07-30T02:14:31.284" v="619" actId="1076"/>
          <ac:spMkLst>
            <pc:docMk/>
            <pc:sldMk cId="2837881998" sldId="301"/>
            <ac:spMk id="3" creationId="{00000000-0000-0000-0000-000000000000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1:57:59.046" v="480" actId="1076"/>
          <ac:spMkLst>
            <pc:docMk/>
            <pc:sldMk cId="2837881998" sldId="301"/>
            <ac:spMk id="6" creationId="{18D01FBE-5C6B-0F9C-DF95-3258B2BD6872}"/>
          </ac:spMkLst>
        </pc:spChg>
        <pc:spChg chg="del mod">
          <ac:chgData name="Catalina Paz Bezama Gattas" userId="S::catalina.bezama@sag.gob.cl::d0abb68e-4337-4e19-9318-1ab63227d0e5" providerId="AD" clId="Web-{E4482949-A217-9AB6-7136-BBFE662A582C}" dt="2024-07-30T01:56:23.904" v="461"/>
          <ac:spMkLst>
            <pc:docMk/>
            <pc:sldMk cId="2837881998" sldId="301"/>
            <ac:spMk id="7" creationId="{B18DE75D-5545-81C8-630E-595943CB7DFF}"/>
          </ac:spMkLst>
        </pc:spChg>
        <pc:spChg chg="add del mod">
          <ac:chgData name="Catalina Paz Bezama Gattas" userId="S::catalina.bezama@sag.gob.cl::d0abb68e-4337-4e19-9318-1ab63227d0e5" providerId="AD" clId="Web-{E4482949-A217-9AB6-7136-BBFE662A582C}" dt="2024-07-30T01:56:59.639" v="467"/>
          <ac:spMkLst>
            <pc:docMk/>
            <pc:sldMk cId="2837881998" sldId="301"/>
            <ac:spMk id="9" creationId="{013D2AE1-1E64-C438-C71B-2A0EF1A66092}"/>
          </ac:spMkLst>
        </pc:spChg>
        <pc:picChg chg="del mod">
          <ac:chgData name="Catalina Paz Bezama Gattas" userId="S::catalina.bezama@sag.gob.cl::d0abb68e-4337-4e19-9318-1ab63227d0e5" providerId="AD" clId="Web-{E4482949-A217-9AB6-7136-BBFE662A582C}" dt="2024-07-30T01:56:27.685" v="462"/>
          <ac:picMkLst>
            <pc:docMk/>
            <pc:sldMk cId="2837881998" sldId="301"/>
            <ac:picMk id="4" creationId="{00000000-0000-0000-0000-000000000000}"/>
          </ac:picMkLst>
        </pc:picChg>
        <pc:picChg chg="del">
          <ac:chgData name="Catalina Paz Bezama Gattas" userId="S::catalina.bezama@sag.gob.cl::d0abb68e-4337-4e19-9318-1ab63227d0e5" providerId="AD" clId="Web-{E4482949-A217-9AB6-7136-BBFE662A582C}" dt="2024-07-30T00:49:05.702" v="61"/>
          <ac:picMkLst>
            <pc:docMk/>
            <pc:sldMk cId="2837881998" sldId="301"/>
            <ac:picMk id="5" creationId="{00000000-0000-0000-0000-000000000000}"/>
          </ac:picMkLst>
        </pc:picChg>
        <pc:picChg chg="add mod ord">
          <ac:chgData name="Catalina Paz Bezama Gattas" userId="S::catalina.bezama@sag.gob.cl::d0abb68e-4337-4e19-9318-1ab63227d0e5" providerId="AD" clId="Web-{E4482949-A217-9AB6-7136-BBFE662A582C}" dt="2024-07-30T01:57:32.046" v="474" actId="14100"/>
          <ac:picMkLst>
            <pc:docMk/>
            <pc:sldMk cId="2837881998" sldId="301"/>
            <ac:picMk id="11" creationId="{59FF97E3-138F-634C-BC83-B596901AA485}"/>
          </ac:picMkLst>
        </pc:picChg>
      </pc:sldChg>
      <pc:sldChg chg="delSp modSp add replId delAnim">
        <pc:chgData name="Catalina Paz Bezama Gattas" userId="S::catalina.bezama@sag.gob.cl::d0abb68e-4337-4e19-9318-1ab63227d0e5" providerId="AD" clId="Web-{E4482949-A217-9AB6-7136-BBFE662A582C}" dt="2024-07-30T01:59:08.110" v="498" actId="20577"/>
        <pc:sldMkLst>
          <pc:docMk/>
          <pc:sldMk cId="1050151046" sldId="302"/>
        </pc:sldMkLst>
        <pc:spChg chg="del">
          <ac:chgData name="Catalina Paz Bezama Gattas" userId="S::catalina.bezama@sag.gob.cl::d0abb68e-4337-4e19-9318-1ab63227d0e5" providerId="AD" clId="Web-{E4482949-A217-9AB6-7136-BBFE662A582C}" dt="2024-07-30T01:54:35.652" v="429"/>
          <ac:spMkLst>
            <pc:docMk/>
            <pc:sldMk cId="1050151046" sldId="302"/>
            <ac:spMk id="2" creationId="{F9B73ADE-D8AF-C689-7058-2932807B7728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1:59:08.110" v="498" actId="20577"/>
          <ac:spMkLst>
            <pc:docMk/>
            <pc:sldMk cId="1050151046" sldId="302"/>
            <ac:spMk id="3" creationId="{00000000-0000-0000-0000-000000000000}"/>
          </ac:spMkLst>
        </pc:spChg>
        <pc:picChg chg="del">
          <ac:chgData name="Catalina Paz Bezama Gattas" userId="S::catalina.bezama@sag.gob.cl::d0abb68e-4337-4e19-9318-1ab63227d0e5" providerId="AD" clId="Web-{E4482949-A217-9AB6-7136-BBFE662A582C}" dt="2024-07-30T01:54:34.027" v="428"/>
          <ac:picMkLst>
            <pc:docMk/>
            <pc:sldMk cId="1050151046" sldId="302"/>
            <ac:picMk id="11" creationId="{467A9F86-06EC-060B-686E-06B397BA56AD}"/>
          </ac:picMkLst>
        </pc:picChg>
        <pc:picChg chg="mod">
          <ac:chgData name="Catalina Paz Bezama Gattas" userId="S::catalina.bezama@sag.gob.cl::d0abb68e-4337-4e19-9318-1ab63227d0e5" providerId="AD" clId="Web-{E4482949-A217-9AB6-7136-BBFE662A582C}" dt="2024-07-30T01:55:07.496" v="433" actId="1076"/>
          <ac:picMkLst>
            <pc:docMk/>
            <pc:sldMk cId="1050151046" sldId="302"/>
            <ac:picMk id="12" creationId="{79562C1B-AB86-D094-337E-6A411A74EAF2}"/>
          </ac:picMkLst>
        </pc:picChg>
      </pc:sldChg>
      <pc:sldChg chg="addSp delSp modSp add replId">
        <pc:chgData name="Catalina Paz Bezama Gattas" userId="S::catalina.bezama@sag.gob.cl::d0abb68e-4337-4e19-9318-1ab63227d0e5" providerId="AD" clId="Web-{E4482949-A217-9AB6-7136-BBFE662A582C}" dt="2024-07-30T02:45:32.117" v="968" actId="1076"/>
        <pc:sldMkLst>
          <pc:docMk/>
          <pc:sldMk cId="2857083892" sldId="303"/>
        </pc:sldMkLst>
        <pc:spChg chg="mod">
          <ac:chgData name="Catalina Paz Bezama Gattas" userId="S::catalina.bezama@sag.gob.cl::d0abb68e-4337-4e19-9318-1ab63227d0e5" providerId="AD" clId="Web-{E4482949-A217-9AB6-7136-BBFE662A582C}" dt="2024-07-30T02:28:43.394" v="751" actId="1076"/>
          <ac:spMkLst>
            <pc:docMk/>
            <pc:sldMk cId="2857083892" sldId="303"/>
            <ac:spMk id="2" creationId="{00000000-0000-0000-0000-000000000000}"/>
          </ac:spMkLst>
        </pc:spChg>
        <pc:picChg chg="add del mod">
          <ac:chgData name="Catalina Paz Bezama Gattas" userId="S::catalina.bezama@sag.gob.cl::d0abb68e-4337-4e19-9318-1ab63227d0e5" providerId="AD" clId="Web-{E4482949-A217-9AB6-7136-BBFE662A582C}" dt="2024-07-30T02:29:14.489" v="756"/>
          <ac:picMkLst>
            <pc:docMk/>
            <pc:sldMk cId="2857083892" sldId="303"/>
            <ac:picMk id="3" creationId="{94A113C4-EF76-52AA-F610-C361466C15D9}"/>
          </ac:picMkLst>
        </pc:picChg>
        <pc:picChg chg="add del mod">
          <ac:chgData name="Catalina Paz Bezama Gattas" userId="S::catalina.bezama@sag.gob.cl::d0abb68e-4337-4e19-9318-1ab63227d0e5" providerId="AD" clId="Web-{E4482949-A217-9AB6-7136-BBFE662A582C}" dt="2024-07-30T02:28:11.034" v="743"/>
          <ac:picMkLst>
            <pc:docMk/>
            <pc:sldMk cId="2857083892" sldId="303"/>
            <ac:picMk id="4" creationId="{7E981547-BB72-AC27-F213-2BE03CCD523C}"/>
          </ac:picMkLst>
        </pc:picChg>
        <pc:picChg chg="add del mod">
          <ac:chgData name="Catalina Paz Bezama Gattas" userId="S::catalina.bezama@sag.gob.cl::d0abb68e-4337-4e19-9318-1ab63227d0e5" providerId="AD" clId="Web-{E4482949-A217-9AB6-7136-BBFE662A582C}" dt="2024-07-30T02:28:11.034" v="742"/>
          <ac:picMkLst>
            <pc:docMk/>
            <pc:sldMk cId="2857083892" sldId="303"/>
            <ac:picMk id="5" creationId="{6E49C814-B669-01F0-A0A7-69CACDACBE4C}"/>
          </ac:picMkLst>
        </pc:picChg>
        <pc:picChg chg="add del mod">
          <ac:chgData name="Catalina Paz Bezama Gattas" userId="S::catalina.bezama@sag.gob.cl::d0abb68e-4337-4e19-9318-1ab63227d0e5" providerId="AD" clId="Web-{E4482949-A217-9AB6-7136-BBFE662A582C}" dt="2024-07-30T02:27:48.815" v="735"/>
          <ac:picMkLst>
            <pc:docMk/>
            <pc:sldMk cId="2857083892" sldId="303"/>
            <ac:picMk id="6" creationId="{BD597388-AD78-FAF0-A96E-4001EA9F0722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2:45:32.117" v="968" actId="1076"/>
          <ac:picMkLst>
            <pc:docMk/>
            <pc:sldMk cId="2857083892" sldId="303"/>
            <ac:picMk id="7" creationId="{2EABD433-B779-A891-8274-2C754A39E9EC}"/>
          </ac:picMkLst>
        </pc:picChg>
      </pc:sldChg>
      <pc:sldChg chg="add del replId">
        <pc:chgData name="Catalina Paz Bezama Gattas" userId="S::catalina.bezama@sag.gob.cl::d0abb68e-4337-4e19-9318-1ab63227d0e5" providerId="AD" clId="Web-{E4482949-A217-9AB6-7136-BBFE662A582C}" dt="2024-07-30T03:13:39.353" v="1118"/>
        <pc:sldMkLst>
          <pc:docMk/>
          <pc:sldMk cId="207604697" sldId="304"/>
        </pc:sldMkLst>
      </pc:sldChg>
      <pc:sldChg chg="addSp delSp modSp add replId">
        <pc:chgData name="Catalina Paz Bezama Gattas" userId="S::catalina.bezama@sag.gob.cl::d0abb68e-4337-4e19-9318-1ab63227d0e5" providerId="AD" clId="Web-{E4482949-A217-9AB6-7136-BBFE662A582C}" dt="2024-07-30T03:26:54.995" v="1253" actId="1076"/>
        <pc:sldMkLst>
          <pc:docMk/>
          <pc:sldMk cId="3424316157" sldId="305"/>
        </pc:sldMkLst>
        <pc:spChg chg="del">
          <ac:chgData name="Catalina Paz Bezama Gattas" userId="S::catalina.bezama@sag.gob.cl::d0abb68e-4337-4e19-9318-1ab63227d0e5" providerId="AD" clId="Web-{E4482949-A217-9AB6-7136-BBFE662A582C}" dt="2024-07-30T02:44:44.960" v="955"/>
          <ac:spMkLst>
            <pc:docMk/>
            <pc:sldMk cId="3424316157" sldId="305"/>
            <ac:spMk id="2" creationId="{13B493CD-7FF6-1D08-6DDC-0304ACEA0900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3:26:54.995" v="1253" actId="1076"/>
          <ac:spMkLst>
            <pc:docMk/>
            <pc:sldMk cId="3424316157" sldId="305"/>
            <ac:spMk id="3" creationId="{00000000-0000-0000-0000-000000000000}"/>
          </ac:spMkLst>
        </pc:spChg>
        <pc:spChg chg="del">
          <ac:chgData name="Catalina Paz Bezama Gattas" userId="S::catalina.bezama@sag.gob.cl::d0abb68e-4337-4e19-9318-1ab63227d0e5" providerId="AD" clId="Web-{E4482949-A217-9AB6-7136-BBFE662A582C}" dt="2024-07-30T02:44:46.288" v="956"/>
          <ac:spMkLst>
            <pc:docMk/>
            <pc:sldMk cId="3424316157" sldId="305"/>
            <ac:spMk id="6" creationId="{02D9B4D9-48E1-9A2F-E87E-5C866068C6BF}"/>
          </ac:spMkLst>
        </pc:spChg>
        <pc:spChg chg="del">
          <ac:chgData name="Catalina Paz Bezama Gattas" userId="S::catalina.bezama@sag.gob.cl::d0abb68e-4337-4e19-9318-1ab63227d0e5" providerId="AD" clId="Web-{E4482949-A217-9AB6-7136-BBFE662A582C}" dt="2024-07-30T02:44:51.694" v="960"/>
          <ac:spMkLst>
            <pc:docMk/>
            <pc:sldMk cId="3424316157" sldId="305"/>
            <ac:spMk id="7" creationId="{0D163FEA-7688-477E-EC12-5653CCCDFE69}"/>
          </ac:spMkLst>
        </pc:spChg>
        <pc:spChg chg="del">
          <ac:chgData name="Catalina Paz Bezama Gattas" userId="S::catalina.bezama@sag.gob.cl::d0abb68e-4337-4e19-9318-1ab63227d0e5" providerId="AD" clId="Web-{E4482949-A217-9AB6-7136-BBFE662A582C}" dt="2024-07-30T02:44:52.835" v="961"/>
          <ac:spMkLst>
            <pc:docMk/>
            <pc:sldMk cId="3424316157" sldId="305"/>
            <ac:spMk id="8" creationId="{AB3C8CE0-C02D-C84C-650F-A8BB61A130B5}"/>
          </ac:spMkLst>
        </pc:spChg>
        <pc:spChg chg="del mod">
          <ac:chgData name="Catalina Paz Bezama Gattas" userId="S::catalina.bezama@sag.gob.cl::d0abb68e-4337-4e19-9318-1ab63227d0e5" providerId="AD" clId="Web-{E4482949-A217-9AB6-7136-BBFE662A582C}" dt="2024-07-30T02:44:43.506" v="954"/>
          <ac:spMkLst>
            <pc:docMk/>
            <pc:sldMk cId="3424316157" sldId="305"/>
            <ac:spMk id="9" creationId="{E81A28E8-4AD1-2CE5-2D7C-A8237FFB1976}"/>
          </ac:spMkLst>
        </pc:spChg>
        <pc:picChg chg="add mod">
          <ac:chgData name="Catalina Paz Bezama Gattas" userId="S::catalina.bezama@sag.gob.cl::d0abb68e-4337-4e19-9318-1ab63227d0e5" providerId="AD" clId="Web-{E4482949-A217-9AB6-7136-BBFE662A582C}" dt="2024-07-30T03:11:56.554" v="1108" actId="14100"/>
          <ac:picMkLst>
            <pc:docMk/>
            <pc:sldMk cId="3424316157" sldId="305"/>
            <ac:picMk id="5" creationId="{588A8A5F-F060-8316-E111-AB5CCE031ED1}"/>
          </ac:picMkLst>
        </pc:picChg>
        <pc:picChg chg="del mod">
          <ac:chgData name="Catalina Paz Bezama Gattas" userId="S::catalina.bezama@sag.gob.cl::d0abb68e-4337-4e19-9318-1ab63227d0e5" providerId="AD" clId="Web-{E4482949-A217-9AB6-7136-BBFE662A582C}" dt="2024-07-30T03:11:35.163" v="1103"/>
          <ac:picMkLst>
            <pc:docMk/>
            <pc:sldMk cId="3424316157" sldId="305"/>
            <ac:picMk id="10" creationId="{49122CF5-02DE-0BAD-EADC-3DEF8120FFEF}"/>
          </ac:picMkLst>
        </pc:picChg>
        <pc:picChg chg="del">
          <ac:chgData name="Catalina Paz Bezama Gattas" userId="S::catalina.bezama@sag.gob.cl::d0abb68e-4337-4e19-9318-1ab63227d0e5" providerId="AD" clId="Web-{E4482949-A217-9AB6-7136-BBFE662A582C}" dt="2024-07-30T02:31:38.194" v="783"/>
          <ac:picMkLst>
            <pc:docMk/>
            <pc:sldMk cId="3424316157" sldId="305"/>
            <ac:picMk id="11" creationId="{17A01253-B316-B3C7-0069-C578DDC4E61C}"/>
          </ac:picMkLst>
        </pc:picChg>
        <pc:picChg chg="mod modCrop">
          <ac:chgData name="Catalina Paz Bezama Gattas" userId="S::catalina.bezama@sag.gob.cl::d0abb68e-4337-4e19-9318-1ab63227d0e5" providerId="AD" clId="Web-{E4482949-A217-9AB6-7136-BBFE662A582C}" dt="2024-07-30T03:12:52.727" v="1116" actId="1076"/>
          <ac:picMkLst>
            <pc:docMk/>
            <pc:sldMk cId="3424316157" sldId="305"/>
            <ac:picMk id="12" creationId="{8D2B0BE1-AC0B-5705-9D57-931CCB127CB5}"/>
          </ac:picMkLst>
        </pc:picChg>
        <pc:picChg chg="del">
          <ac:chgData name="Catalina Paz Bezama Gattas" userId="S::catalina.bezama@sag.gob.cl::d0abb68e-4337-4e19-9318-1ab63227d0e5" providerId="AD" clId="Web-{E4482949-A217-9AB6-7136-BBFE662A582C}" dt="2024-07-30T02:31:36.616" v="782"/>
          <ac:picMkLst>
            <pc:docMk/>
            <pc:sldMk cId="3424316157" sldId="305"/>
            <ac:picMk id="13" creationId="{F3803AC7-2DA0-E356-BD96-69AA54CD260C}"/>
          </ac:picMkLst>
        </pc:picChg>
        <pc:picChg chg="del">
          <ac:chgData name="Catalina Paz Bezama Gattas" userId="S::catalina.bezama@sag.gob.cl::d0abb68e-4337-4e19-9318-1ab63227d0e5" providerId="AD" clId="Web-{E4482949-A217-9AB6-7136-BBFE662A582C}" dt="2024-07-30T02:31:43.445" v="784"/>
          <ac:picMkLst>
            <pc:docMk/>
            <pc:sldMk cId="3424316157" sldId="305"/>
            <ac:picMk id="14" creationId="{CFE587EC-C063-0944-4D78-0D4F932FA114}"/>
          </ac:picMkLst>
        </pc:picChg>
        <pc:picChg chg="add del mod">
          <ac:chgData name="Catalina Paz Bezama Gattas" userId="S::catalina.bezama@sag.gob.cl::d0abb68e-4337-4e19-9318-1ab63227d0e5" providerId="AD" clId="Web-{E4482949-A217-9AB6-7136-BBFE662A582C}" dt="2024-07-30T03:09:16.411" v="1095"/>
          <ac:picMkLst>
            <pc:docMk/>
            <pc:sldMk cId="3424316157" sldId="305"/>
            <ac:picMk id="15" creationId="{8BFB5186-1384-25CC-E510-BB60D62D0432}"/>
          </ac:picMkLst>
        </pc:picChg>
        <pc:picChg chg="add del mod">
          <ac:chgData name="Catalina Paz Bezama Gattas" userId="S::catalina.bezama@sag.gob.cl::d0abb68e-4337-4e19-9318-1ab63227d0e5" providerId="AD" clId="Web-{E4482949-A217-9AB6-7136-BBFE662A582C}" dt="2024-07-30T02:58:41.241" v="987"/>
          <ac:picMkLst>
            <pc:docMk/>
            <pc:sldMk cId="3424316157" sldId="305"/>
            <ac:picMk id="16" creationId="{5C12F89F-3EA1-6A4E-4819-EF88BF76749D}"/>
          </ac:picMkLst>
        </pc:picChg>
        <pc:picChg chg="add del mod">
          <ac:chgData name="Catalina Paz Bezama Gattas" userId="S::catalina.bezama@sag.gob.cl::d0abb68e-4337-4e19-9318-1ab63227d0e5" providerId="AD" clId="Web-{E4482949-A217-9AB6-7136-BBFE662A582C}" dt="2024-07-30T03:08:59.067" v="1091"/>
          <ac:picMkLst>
            <pc:docMk/>
            <pc:sldMk cId="3424316157" sldId="305"/>
            <ac:picMk id="17" creationId="{83A28776-75DA-65A8-E6B8-8FF4E7290717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3:11:52.914" v="1107" actId="1076"/>
          <ac:picMkLst>
            <pc:docMk/>
            <pc:sldMk cId="3424316157" sldId="305"/>
            <ac:picMk id="18" creationId="{A3FAC1A1-737E-6F4D-85B5-B301B5769D54}"/>
          </ac:picMkLst>
        </pc:picChg>
      </pc:sldChg>
      <pc:sldChg chg="addSp delSp modSp add ord replId">
        <pc:chgData name="Catalina Paz Bezama Gattas" userId="S::catalina.bezama@sag.gob.cl::d0abb68e-4337-4e19-9318-1ab63227d0e5" providerId="AD" clId="Web-{E4482949-A217-9AB6-7136-BBFE662A582C}" dt="2024-07-30T03:26:38.838" v="1251" actId="1076"/>
        <pc:sldMkLst>
          <pc:docMk/>
          <pc:sldMk cId="1994132001" sldId="306"/>
        </pc:sldMkLst>
        <pc:spChg chg="mod">
          <ac:chgData name="Catalina Paz Bezama Gattas" userId="S::catalina.bezama@sag.gob.cl::d0abb68e-4337-4e19-9318-1ab63227d0e5" providerId="AD" clId="Web-{E4482949-A217-9AB6-7136-BBFE662A582C}" dt="2024-07-30T03:26:34.979" v="1250" actId="1076"/>
          <ac:spMkLst>
            <pc:docMk/>
            <pc:sldMk cId="1994132001" sldId="306"/>
            <ac:spMk id="3" creationId="{00000000-0000-0000-0000-000000000000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3:26:38.838" v="1251" actId="1076"/>
          <ac:spMkLst>
            <pc:docMk/>
            <pc:sldMk cId="1994132001" sldId="306"/>
            <ac:spMk id="4" creationId="{00000000-0000-0000-0000-000000000000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3:07:30.705" v="1071" actId="1076"/>
          <ac:spMkLst>
            <pc:docMk/>
            <pc:sldMk cId="1994132001" sldId="306"/>
            <ac:spMk id="9" creationId="{C81D7EF6-7F36-7BE3-59E2-0C57D8F74C65}"/>
          </ac:spMkLst>
        </pc:spChg>
        <pc:picChg chg="add del mod">
          <ac:chgData name="Catalina Paz Bezama Gattas" userId="S::catalina.bezama@sag.gob.cl::d0abb68e-4337-4e19-9318-1ab63227d0e5" providerId="AD" clId="Web-{E4482949-A217-9AB6-7136-BBFE662A582C}" dt="2024-07-30T03:02:04.918" v="1020"/>
          <ac:picMkLst>
            <pc:docMk/>
            <pc:sldMk cId="1994132001" sldId="306"/>
            <ac:picMk id="2" creationId="{85E625C1-87A5-685A-87E4-2957BF319308}"/>
          </ac:picMkLst>
        </pc:picChg>
        <pc:picChg chg="del">
          <ac:chgData name="Catalina Paz Bezama Gattas" userId="S::catalina.bezama@sag.gob.cl::d0abb68e-4337-4e19-9318-1ab63227d0e5" providerId="AD" clId="Web-{E4482949-A217-9AB6-7136-BBFE662A582C}" dt="2024-07-30T02:59:07.460" v="991"/>
          <ac:picMkLst>
            <pc:docMk/>
            <pc:sldMk cId="1994132001" sldId="306"/>
            <ac:picMk id="5" creationId="{588A8A5F-F060-8316-E111-AB5CCE031ED1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3:05:05.015" v="1050" actId="1076"/>
          <ac:picMkLst>
            <pc:docMk/>
            <pc:sldMk cId="1994132001" sldId="306"/>
            <ac:picMk id="6" creationId="{6FBF30F0-69A5-10FE-A05D-F5D8C8443D40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3:05:09.953" v="1053" actId="1076"/>
          <ac:picMkLst>
            <pc:docMk/>
            <pc:sldMk cId="1994132001" sldId="306"/>
            <ac:picMk id="7" creationId="{3FD93348-CA3C-7378-E898-1FE11C1AF50A}"/>
          </ac:picMkLst>
        </pc:picChg>
        <pc:picChg chg="add mod">
          <ac:chgData name="Catalina Paz Bezama Gattas" userId="S::catalina.bezama@sag.gob.cl::d0abb68e-4337-4e19-9318-1ab63227d0e5" providerId="AD" clId="Web-{E4482949-A217-9AB6-7136-BBFE662A582C}" dt="2024-07-30T03:05:12.359" v="1054" actId="1076"/>
          <ac:picMkLst>
            <pc:docMk/>
            <pc:sldMk cId="1994132001" sldId="306"/>
            <ac:picMk id="8" creationId="{BBA4DCDF-9892-C69D-0A06-0BCFAED2D29E}"/>
          </ac:picMkLst>
        </pc:picChg>
        <pc:picChg chg="mod">
          <ac:chgData name="Catalina Paz Bezama Gattas" userId="S::catalina.bezama@sag.gob.cl::d0abb68e-4337-4e19-9318-1ab63227d0e5" providerId="AD" clId="Web-{E4482949-A217-9AB6-7136-BBFE662A582C}" dt="2024-07-30T03:07:35.612" v="1072" actId="1076"/>
          <ac:picMkLst>
            <pc:docMk/>
            <pc:sldMk cId="1994132001" sldId="306"/>
            <ac:picMk id="10" creationId="{49122CF5-02DE-0BAD-EADC-3DEF8120FFEF}"/>
          </ac:picMkLst>
        </pc:picChg>
        <pc:picChg chg="del mod">
          <ac:chgData name="Catalina Paz Bezama Gattas" userId="S::catalina.bezama@sag.gob.cl::d0abb68e-4337-4e19-9318-1ab63227d0e5" providerId="AD" clId="Web-{E4482949-A217-9AB6-7136-BBFE662A582C}" dt="2024-07-30T03:01:29.979" v="1012"/>
          <ac:picMkLst>
            <pc:docMk/>
            <pc:sldMk cId="1994132001" sldId="306"/>
            <ac:picMk id="12" creationId="{8D2B0BE1-AC0B-5705-9D57-931CCB127CB5}"/>
          </ac:picMkLst>
        </pc:picChg>
        <pc:picChg chg="del mod">
          <ac:chgData name="Catalina Paz Bezama Gattas" userId="S::catalina.bezama@sag.gob.cl::d0abb68e-4337-4e19-9318-1ab63227d0e5" providerId="AD" clId="Web-{E4482949-A217-9AB6-7136-BBFE662A582C}" dt="2024-07-30T03:02:32.153" v="1031"/>
          <ac:picMkLst>
            <pc:docMk/>
            <pc:sldMk cId="1994132001" sldId="306"/>
            <ac:picMk id="15" creationId="{8BFB5186-1384-25CC-E510-BB60D62D0432}"/>
          </ac:picMkLst>
        </pc:picChg>
        <pc:picChg chg="add del mod modCrop">
          <ac:chgData name="Catalina Paz Bezama Gattas" userId="S::catalina.bezama@sag.gob.cl::d0abb68e-4337-4e19-9318-1ab63227d0e5" providerId="AD" clId="Web-{E4482949-A217-9AB6-7136-BBFE662A582C}" dt="2024-07-30T03:07:37.346" v="1073" actId="1076"/>
          <ac:picMkLst>
            <pc:docMk/>
            <pc:sldMk cId="1994132001" sldId="306"/>
            <ac:picMk id="17" creationId="{83A28776-75DA-65A8-E6B8-8FF4E7290717}"/>
          </ac:picMkLst>
        </pc:picChg>
      </pc:sldChg>
      <pc:sldChg chg="modSp add replId">
        <pc:chgData name="Catalina Paz Bezama Gattas" userId="S::catalina.bezama@sag.gob.cl::d0abb68e-4337-4e19-9318-1ab63227d0e5" providerId="AD" clId="Web-{E4482949-A217-9AB6-7136-BBFE662A582C}" dt="2024-07-30T04:17:22.005" v="1633" actId="1076"/>
        <pc:sldMkLst>
          <pc:docMk/>
          <pc:sldMk cId="1962520654" sldId="307"/>
        </pc:sldMkLst>
        <pc:spChg chg="mod">
          <ac:chgData name="Catalina Paz Bezama Gattas" userId="S::catalina.bezama@sag.gob.cl::d0abb68e-4337-4e19-9318-1ab63227d0e5" providerId="AD" clId="Web-{E4482949-A217-9AB6-7136-BBFE662A582C}" dt="2024-07-30T04:17:05.755" v="1624" actId="20577"/>
          <ac:spMkLst>
            <pc:docMk/>
            <pc:sldMk cId="1962520654" sldId="307"/>
            <ac:spMk id="2" creationId="{00000000-0000-0000-0000-000000000000}"/>
          </ac:spMkLst>
        </pc:spChg>
        <pc:spChg chg="mod">
          <ac:chgData name="Catalina Paz Bezama Gattas" userId="S::catalina.bezama@sag.gob.cl::d0abb68e-4337-4e19-9318-1ab63227d0e5" providerId="AD" clId="Web-{E4482949-A217-9AB6-7136-BBFE662A582C}" dt="2024-07-30T04:17:14.427" v="1631" actId="20577"/>
          <ac:spMkLst>
            <pc:docMk/>
            <pc:sldMk cId="1962520654" sldId="307"/>
            <ac:spMk id="3" creationId="{00000000-0000-0000-0000-000000000000}"/>
          </ac:spMkLst>
        </pc:spChg>
        <pc:picChg chg="mod">
          <ac:chgData name="Catalina Paz Bezama Gattas" userId="S::catalina.bezama@sag.gob.cl::d0abb68e-4337-4e19-9318-1ab63227d0e5" providerId="AD" clId="Web-{E4482949-A217-9AB6-7136-BBFE662A582C}" dt="2024-07-30T04:17:22.005" v="1633" actId="1076"/>
          <ac:picMkLst>
            <pc:docMk/>
            <pc:sldMk cId="1962520654" sldId="307"/>
            <ac:picMk id="4" creationId="{BFF0D53C-A190-4187-1812-1AF7B43AC345}"/>
          </ac:picMkLst>
        </pc:picChg>
      </pc:sldChg>
      <pc:sldChg chg="add del replId">
        <pc:chgData name="Catalina Paz Bezama Gattas" userId="S::catalina.bezama@sag.gob.cl::d0abb68e-4337-4e19-9318-1ab63227d0e5" providerId="AD" clId="Web-{E4482949-A217-9AB6-7136-BBFE662A582C}" dt="2024-07-30T03:19:41.048" v="1209"/>
        <pc:sldMkLst>
          <pc:docMk/>
          <pc:sldMk cId="3711332508" sldId="307"/>
        </pc:sldMkLst>
      </pc:sldChg>
      <pc:sldChg chg="delSp modSp add replId">
        <pc:chgData name="Catalina Paz Bezama Gattas" userId="S::catalina.bezama@sag.gob.cl::d0abb68e-4337-4e19-9318-1ab63227d0e5" providerId="AD" clId="Web-{E4482949-A217-9AB6-7136-BBFE662A582C}" dt="2024-07-30T04:18:00.616" v="1640"/>
        <pc:sldMkLst>
          <pc:docMk/>
          <pc:sldMk cId="3465026966" sldId="308"/>
        </pc:sldMkLst>
        <pc:spChg chg="mod">
          <ac:chgData name="Catalina Paz Bezama Gattas" userId="S::catalina.bezama@sag.gob.cl::d0abb68e-4337-4e19-9318-1ab63227d0e5" providerId="AD" clId="Web-{E4482949-A217-9AB6-7136-BBFE662A582C}" dt="2024-07-30T04:17:54.350" v="1637" actId="20577"/>
          <ac:spMkLst>
            <pc:docMk/>
            <pc:sldMk cId="3465026966" sldId="308"/>
            <ac:spMk id="2" creationId="{00000000-0000-0000-0000-000000000000}"/>
          </ac:spMkLst>
        </pc:spChg>
        <pc:spChg chg="del mod">
          <ac:chgData name="Catalina Paz Bezama Gattas" userId="S::catalina.bezama@sag.gob.cl::d0abb68e-4337-4e19-9318-1ab63227d0e5" providerId="AD" clId="Web-{E4482949-A217-9AB6-7136-BBFE662A582C}" dt="2024-07-30T04:18:00.616" v="1640"/>
          <ac:spMkLst>
            <pc:docMk/>
            <pc:sldMk cId="3465026966" sldId="308"/>
            <ac:spMk id="3" creationId="{00000000-0000-0000-0000-000000000000}"/>
          </ac:spMkLst>
        </pc:spChg>
        <pc:picChg chg="del">
          <ac:chgData name="Catalina Paz Bezama Gattas" userId="S::catalina.bezama@sag.gob.cl::d0abb68e-4337-4e19-9318-1ab63227d0e5" providerId="AD" clId="Web-{E4482949-A217-9AB6-7136-BBFE662A582C}" dt="2024-07-30T03:56:06.013" v="1564"/>
          <ac:picMkLst>
            <pc:docMk/>
            <pc:sldMk cId="3465026966" sldId="308"/>
            <ac:picMk id="4" creationId="{BFF0D53C-A190-4187-1812-1AF7B43AC345}"/>
          </ac:picMkLst>
        </pc:picChg>
      </pc:sldChg>
      <pc:sldChg chg="addSp modSp add replId">
        <pc:chgData name="Catalina Paz Bezama Gattas" userId="S::catalina.bezama@sag.gob.cl::d0abb68e-4337-4e19-9318-1ab63227d0e5" providerId="AD" clId="Web-{E4482949-A217-9AB6-7136-BBFE662A582C}" dt="2024-07-30T04:20:13.274" v="1666" actId="20577"/>
        <pc:sldMkLst>
          <pc:docMk/>
          <pc:sldMk cId="3013419227" sldId="309"/>
        </pc:sldMkLst>
        <pc:spChg chg="mod">
          <ac:chgData name="Catalina Paz Bezama Gattas" userId="S::catalina.bezama@sag.gob.cl::d0abb68e-4337-4e19-9318-1ab63227d0e5" providerId="AD" clId="Web-{E4482949-A217-9AB6-7136-BBFE662A582C}" dt="2024-07-30T04:19:04.429" v="1653" actId="20577"/>
          <ac:spMkLst>
            <pc:docMk/>
            <pc:sldMk cId="3013419227" sldId="309"/>
            <ac:spMk id="2" creationId="{00000000-0000-0000-0000-000000000000}"/>
          </ac:spMkLst>
        </pc:spChg>
        <pc:spChg chg="add mod">
          <ac:chgData name="Catalina Paz Bezama Gattas" userId="S::catalina.bezama@sag.gob.cl::d0abb68e-4337-4e19-9318-1ab63227d0e5" providerId="AD" clId="Web-{E4482949-A217-9AB6-7136-BBFE662A582C}" dt="2024-07-30T04:20:13.274" v="1666" actId="20577"/>
          <ac:spMkLst>
            <pc:docMk/>
            <pc:sldMk cId="3013419227" sldId="309"/>
            <ac:spMk id="3" creationId="{6BB72CF7-30F8-E8D7-4573-5E4F8B168217}"/>
          </ac:spMkLst>
        </pc:spChg>
      </pc:sldChg>
      <pc:sldMasterChg chg="addSldLayout">
        <pc:chgData name="Catalina Paz Bezama Gattas" userId="S::catalina.bezama@sag.gob.cl::d0abb68e-4337-4e19-9318-1ab63227d0e5" providerId="AD" clId="Web-{E4482949-A217-9AB6-7136-BBFE662A582C}" dt="2024-07-30T01:40:57.839" v="315"/>
        <pc:sldMasterMkLst>
          <pc:docMk/>
          <pc:sldMasterMk cId="2789713974" sldId="2147483648"/>
        </pc:sldMasterMkLst>
        <pc:sldLayoutChg chg="add">
          <pc:chgData name="Catalina Paz Bezama Gattas" userId="S::catalina.bezama@sag.gob.cl::d0abb68e-4337-4e19-9318-1ab63227d0e5" providerId="AD" clId="Web-{E4482949-A217-9AB6-7136-BBFE662A582C}" dt="2024-07-30T01:40:57.839" v="315"/>
          <pc:sldLayoutMkLst>
            <pc:docMk/>
            <pc:sldMasterMk cId="2789713974" sldId="2147483648"/>
            <pc:sldLayoutMk cId="3945947969" sldId="2147483664"/>
          </pc:sldLayoutMkLst>
        </pc:sldLayoutChg>
      </pc:sldMasterChg>
    </pc:docChg>
  </pc:docChgLst>
  <pc:docChgLst>
    <pc:chgData name="Catalina Paz Bezama Gattas" userId="S::catalina.bezama@sag.gob.cl::d0abb68e-4337-4e19-9318-1ab63227d0e5" providerId="AD" clId="Web-{A20DEFCA-0FBB-7B9E-FE54-4AD04E999E81}"/>
    <pc:docChg chg="addSld modSld">
      <pc:chgData name="Catalina Paz Bezama Gattas" userId="S::catalina.bezama@sag.gob.cl::d0abb68e-4337-4e19-9318-1ab63227d0e5" providerId="AD" clId="Web-{A20DEFCA-0FBB-7B9E-FE54-4AD04E999E81}" dt="2024-07-30T13:19:38.847" v="21" actId="1076"/>
      <pc:docMkLst>
        <pc:docMk/>
      </pc:docMkLst>
      <pc:sldChg chg="addSp modSp addAnim">
        <pc:chgData name="Catalina Paz Bezama Gattas" userId="S::catalina.bezama@sag.gob.cl::d0abb68e-4337-4e19-9318-1ab63227d0e5" providerId="AD" clId="Web-{A20DEFCA-0FBB-7B9E-FE54-4AD04E999E81}" dt="2024-07-30T13:19:19.299" v="19"/>
        <pc:sldMkLst>
          <pc:docMk/>
          <pc:sldMk cId="3321357320" sldId="275"/>
        </pc:sldMkLst>
        <pc:spChg chg="mod">
          <ac:chgData name="Catalina Paz Bezama Gattas" userId="S::catalina.bezama@sag.gob.cl::d0abb68e-4337-4e19-9318-1ab63227d0e5" providerId="AD" clId="Web-{A20DEFCA-0FBB-7B9E-FE54-4AD04E999E81}" dt="2024-07-30T13:16:15.282" v="2" actId="20577"/>
          <ac:spMkLst>
            <pc:docMk/>
            <pc:sldMk cId="3321357320" sldId="275"/>
            <ac:spMk id="4" creationId="{00000000-0000-0000-0000-000000000000}"/>
          </ac:spMkLst>
        </pc:spChg>
        <pc:spChg chg="add mod">
          <ac:chgData name="Catalina Paz Bezama Gattas" userId="S::catalina.bezama@sag.gob.cl::d0abb68e-4337-4e19-9318-1ab63227d0e5" providerId="AD" clId="Web-{A20DEFCA-0FBB-7B9E-FE54-4AD04E999E81}" dt="2024-07-30T13:18:58.190" v="18"/>
          <ac:spMkLst>
            <pc:docMk/>
            <pc:sldMk cId="3321357320" sldId="275"/>
            <ac:spMk id="18" creationId="{9D196275-1449-74E6-F65B-FAC3B7FEB2E7}"/>
          </ac:spMkLst>
        </pc:spChg>
      </pc:sldChg>
      <pc:sldChg chg="modSp">
        <pc:chgData name="Catalina Paz Bezama Gattas" userId="S::catalina.bezama@sag.gob.cl::d0abb68e-4337-4e19-9318-1ab63227d0e5" providerId="AD" clId="Web-{A20DEFCA-0FBB-7B9E-FE54-4AD04E999E81}" dt="2024-07-30T13:17:24.189" v="11" actId="20577"/>
        <pc:sldMkLst>
          <pc:docMk/>
          <pc:sldMk cId="3567822755" sldId="280"/>
        </pc:sldMkLst>
        <pc:spChg chg="mod">
          <ac:chgData name="Catalina Paz Bezama Gattas" userId="S::catalina.bezama@sag.gob.cl::d0abb68e-4337-4e19-9318-1ab63227d0e5" providerId="AD" clId="Web-{A20DEFCA-0FBB-7B9E-FE54-4AD04E999E81}" dt="2024-07-30T13:17:19.954" v="10" actId="20577"/>
          <ac:spMkLst>
            <pc:docMk/>
            <pc:sldMk cId="3567822755" sldId="280"/>
            <ac:spMk id="2" creationId="{13B493CD-7FF6-1D08-6DDC-0304ACEA0900}"/>
          </ac:spMkLst>
        </pc:spChg>
        <pc:spChg chg="mod">
          <ac:chgData name="Catalina Paz Bezama Gattas" userId="S::catalina.bezama@sag.gob.cl::d0abb68e-4337-4e19-9318-1ab63227d0e5" providerId="AD" clId="Web-{A20DEFCA-0FBB-7B9E-FE54-4AD04E999E81}" dt="2024-07-30T13:16:43.454" v="3" actId="20577"/>
          <ac:spMkLst>
            <pc:docMk/>
            <pc:sldMk cId="3567822755" sldId="280"/>
            <ac:spMk id="6" creationId="{02D9B4D9-48E1-9A2F-E87E-5C866068C6BF}"/>
          </ac:spMkLst>
        </pc:spChg>
        <pc:spChg chg="mod">
          <ac:chgData name="Catalina Paz Bezama Gattas" userId="S::catalina.bezama@sag.gob.cl::d0abb68e-4337-4e19-9318-1ab63227d0e5" providerId="AD" clId="Web-{A20DEFCA-0FBB-7B9E-FE54-4AD04E999E81}" dt="2024-07-30T13:17:15.470" v="9" actId="20577"/>
          <ac:spMkLst>
            <pc:docMk/>
            <pc:sldMk cId="3567822755" sldId="280"/>
            <ac:spMk id="7" creationId="{0D163FEA-7688-477E-EC12-5653CCCDFE69}"/>
          </ac:spMkLst>
        </pc:spChg>
        <pc:spChg chg="mod">
          <ac:chgData name="Catalina Paz Bezama Gattas" userId="S::catalina.bezama@sag.gob.cl::d0abb68e-4337-4e19-9318-1ab63227d0e5" providerId="AD" clId="Web-{A20DEFCA-0FBB-7B9E-FE54-4AD04E999E81}" dt="2024-07-30T13:17:03.860" v="6" actId="20577"/>
          <ac:spMkLst>
            <pc:docMk/>
            <pc:sldMk cId="3567822755" sldId="280"/>
            <ac:spMk id="8" creationId="{AB3C8CE0-C02D-C84C-650F-A8BB61A130B5}"/>
          </ac:spMkLst>
        </pc:spChg>
        <pc:spChg chg="mod">
          <ac:chgData name="Catalina Paz Bezama Gattas" userId="S::catalina.bezama@sag.gob.cl::d0abb68e-4337-4e19-9318-1ab63227d0e5" providerId="AD" clId="Web-{A20DEFCA-0FBB-7B9E-FE54-4AD04E999E81}" dt="2024-07-30T13:17:24.189" v="11" actId="20577"/>
          <ac:spMkLst>
            <pc:docMk/>
            <pc:sldMk cId="3567822755" sldId="280"/>
            <ac:spMk id="15" creationId="{E9ED9ADA-E2DD-DDD3-1E2E-8D4A0EF842AA}"/>
          </ac:spMkLst>
        </pc:spChg>
      </pc:sldChg>
      <pc:sldChg chg="modSp add replId">
        <pc:chgData name="Catalina Paz Bezama Gattas" userId="S::catalina.bezama@sag.gob.cl::d0abb68e-4337-4e19-9318-1ab63227d0e5" providerId="AD" clId="Web-{A20DEFCA-0FBB-7B9E-FE54-4AD04E999E81}" dt="2024-07-30T13:19:38.847" v="21" actId="1076"/>
        <pc:sldMkLst>
          <pc:docMk/>
          <pc:sldMk cId="1518757020" sldId="310"/>
        </pc:sldMkLst>
        <pc:spChg chg="mod">
          <ac:chgData name="Catalina Paz Bezama Gattas" userId="S::catalina.bezama@sag.gob.cl::d0abb68e-4337-4e19-9318-1ab63227d0e5" providerId="AD" clId="Web-{A20DEFCA-0FBB-7B9E-FE54-4AD04E999E81}" dt="2024-07-30T13:19:38.847" v="21" actId="1076"/>
          <ac:spMkLst>
            <pc:docMk/>
            <pc:sldMk cId="1518757020" sldId="310"/>
            <ac:spMk id="18" creationId="{9D196275-1449-74E6-F65B-FAC3B7FEB2E7}"/>
          </ac:spMkLst>
        </pc:spChg>
      </pc:sldChg>
    </pc:docChg>
  </pc:docChgLst>
  <pc:docChgLst>
    <pc:chgData name="Catalina Paz Bezama Gattas" userId="S::catalina.bezama@sag.gob.cl::d0abb68e-4337-4e19-9318-1ab63227d0e5" providerId="AD" clId="Web-{6A5096CB-EB8F-B099-FEEE-5CBBFEFC34F9}"/>
    <pc:docChg chg="addSld delSld modSld">
      <pc:chgData name="Catalina Paz Bezama Gattas" userId="S::catalina.bezama@sag.gob.cl::d0abb68e-4337-4e19-9318-1ab63227d0e5" providerId="AD" clId="Web-{6A5096CB-EB8F-B099-FEEE-5CBBFEFC34F9}" dt="2024-07-31T01:38:53.200" v="493" actId="20577"/>
      <pc:docMkLst>
        <pc:docMk/>
      </pc:docMkLst>
      <pc:sldChg chg="modSp">
        <pc:chgData name="Catalina Paz Bezama Gattas" userId="S::catalina.bezama@sag.gob.cl::d0abb68e-4337-4e19-9318-1ab63227d0e5" providerId="AD" clId="Web-{6A5096CB-EB8F-B099-FEEE-5CBBFEFC34F9}" dt="2024-07-31T01:38:53.200" v="493" actId="20577"/>
        <pc:sldMkLst>
          <pc:docMk/>
          <pc:sldMk cId="851538929" sldId="288"/>
        </pc:sldMkLst>
        <pc:spChg chg="mod">
          <ac:chgData name="Catalina Paz Bezama Gattas" userId="S::catalina.bezama@sag.gob.cl::d0abb68e-4337-4e19-9318-1ab63227d0e5" providerId="AD" clId="Web-{6A5096CB-EB8F-B099-FEEE-5CBBFEFC34F9}" dt="2024-07-31T01:38:53.200" v="493" actId="20577"/>
          <ac:spMkLst>
            <pc:docMk/>
            <pc:sldMk cId="851538929" sldId="288"/>
            <ac:spMk id="4" creationId="{CE097787-9669-AF2D-AF26-945661780CD3}"/>
          </ac:spMkLst>
        </pc:spChg>
      </pc:sldChg>
      <pc:sldChg chg="modSp">
        <pc:chgData name="Catalina Paz Bezama Gattas" userId="S::catalina.bezama@sag.gob.cl::d0abb68e-4337-4e19-9318-1ab63227d0e5" providerId="AD" clId="Web-{6A5096CB-EB8F-B099-FEEE-5CBBFEFC34F9}" dt="2024-07-31T01:34:43.005" v="464" actId="1076"/>
        <pc:sldMkLst>
          <pc:docMk/>
          <pc:sldMk cId="1864778949" sldId="312"/>
        </pc:sldMkLst>
        <pc:graphicFrameChg chg="mod">
          <ac:chgData name="Catalina Paz Bezama Gattas" userId="S::catalina.bezama@sag.gob.cl::d0abb68e-4337-4e19-9318-1ab63227d0e5" providerId="AD" clId="Web-{6A5096CB-EB8F-B099-FEEE-5CBBFEFC34F9}" dt="2024-07-31T01:34:43.005" v="464" actId="1076"/>
          <ac:graphicFrameMkLst>
            <pc:docMk/>
            <pc:sldMk cId="1864778949" sldId="312"/>
            <ac:graphicFrameMk id="4" creationId="{00000000-0000-0000-0000-000000000000}"/>
          </ac:graphicFrameMkLst>
        </pc:graphicFrameChg>
      </pc:sldChg>
      <pc:sldChg chg="addSp delSp modSp">
        <pc:chgData name="Catalina Paz Bezama Gattas" userId="S::catalina.bezama@sag.gob.cl::d0abb68e-4337-4e19-9318-1ab63227d0e5" providerId="AD" clId="Web-{6A5096CB-EB8F-B099-FEEE-5CBBFEFC34F9}" dt="2024-07-31T01:35:57.584" v="480" actId="20577"/>
        <pc:sldMkLst>
          <pc:docMk/>
          <pc:sldMk cId="2160154866" sldId="313"/>
        </pc:sldMkLst>
        <pc:spChg chg="mod">
          <ac:chgData name="Catalina Paz Bezama Gattas" userId="S::catalina.bezama@sag.gob.cl::d0abb68e-4337-4e19-9318-1ab63227d0e5" providerId="AD" clId="Web-{6A5096CB-EB8F-B099-FEEE-5CBBFEFC34F9}" dt="2024-07-31T01:35:32.631" v="478" actId="1076"/>
          <ac:spMkLst>
            <pc:docMk/>
            <pc:sldMk cId="2160154866" sldId="313"/>
            <ac:spMk id="4" creationId="{00000000-0000-0000-0000-000000000000}"/>
          </ac:spMkLst>
        </pc:spChg>
        <pc:graphicFrameChg chg="add mod ord modGraphic">
          <ac:chgData name="Catalina Paz Bezama Gattas" userId="S::catalina.bezama@sag.gob.cl::d0abb68e-4337-4e19-9318-1ab63227d0e5" providerId="AD" clId="Web-{6A5096CB-EB8F-B099-FEEE-5CBBFEFC34F9}" dt="2024-07-31T01:35:57.584" v="480" actId="20577"/>
          <ac:graphicFrameMkLst>
            <pc:docMk/>
            <pc:sldMk cId="2160154866" sldId="313"/>
            <ac:graphicFrameMk id="6" creationId="{01EFB1F1-ABB5-E6BA-CC8D-2196965C0201}"/>
          </ac:graphicFrameMkLst>
        </pc:graphicFrameChg>
        <pc:picChg chg="del mod">
          <ac:chgData name="Catalina Paz Bezama Gattas" userId="S::catalina.bezama@sag.gob.cl::d0abb68e-4337-4e19-9318-1ab63227d0e5" providerId="AD" clId="Web-{6A5096CB-EB8F-B099-FEEE-5CBBFEFC34F9}" dt="2024-07-31T01:34:55.833" v="465"/>
          <ac:picMkLst>
            <pc:docMk/>
            <pc:sldMk cId="2160154866" sldId="313"/>
            <ac:picMk id="3" creationId="{00000000-0000-0000-0000-000000000000}"/>
          </ac:picMkLst>
        </pc:picChg>
        <pc:picChg chg="del">
          <ac:chgData name="Catalina Paz Bezama Gattas" userId="S::catalina.bezama@sag.gob.cl::d0abb68e-4337-4e19-9318-1ab63227d0e5" providerId="AD" clId="Web-{6A5096CB-EB8F-B099-FEEE-5CBBFEFC34F9}" dt="2024-07-31T01:04:57.840" v="23"/>
          <ac:picMkLst>
            <pc:docMk/>
            <pc:sldMk cId="2160154866" sldId="313"/>
            <ac:picMk id="5" creationId="{039AF678-C550-307D-98CA-129D908069B2}"/>
          </ac:picMkLst>
        </pc:picChg>
      </pc:sldChg>
      <pc:sldChg chg="addSp delSp modSp addAnim">
        <pc:chgData name="Catalina Paz Bezama Gattas" userId="S::catalina.bezama@sag.gob.cl::d0abb68e-4337-4e19-9318-1ab63227d0e5" providerId="AD" clId="Web-{6A5096CB-EB8F-B099-FEEE-5CBBFEFC34F9}" dt="2024-07-31T01:36:34.760" v="483" actId="14100"/>
        <pc:sldMkLst>
          <pc:docMk/>
          <pc:sldMk cId="914722274" sldId="314"/>
        </pc:sldMkLst>
        <pc:spChg chg="mod">
          <ac:chgData name="Catalina Paz Bezama Gattas" userId="S::catalina.bezama@sag.gob.cl::d0abb68e-4337-4e19-9318-1ab63227d0e5" providerId="AD" clId="Web-{6A5096CB-EB8F-B099-FEEE-5CBBFEFC34F9}" dt="2024-07-31T01:27:21.371" v="255" actId="20577"/>
          <ac:spMkLst>
            <pc:docMk/>
            <pc:sldMk cId="914722274" sldId="314"/>
            <ac:spMk id="2" creationId="{00000000-0000-0000-0000-000000000000}"/>
          </ac:spMkLst>
        </pc:spChg>
        <pc:spChg chg="mod">
          <ac:chgData name="Catalina Paz Bezama Gattas" userId="S::catalina.bezama@sag.gob.cl::d0abb68e-4337-4e19-9318-1ab63227d0e5" providerId="AD" clId="Web-{6A5096CB-EB8F-B099-FEEE-5CBBFEFC34F9}" dt="2024-07-31T01:25:08.509" v="210" actId="1076"/>
          <ac:spMkLst>
            <pc:docMk/>
            <pc:sldMk cId="914722274" sldId="314"/>
            <ac:spMk id="4" creationId="{00000000-0000-0000-0000-000000000000}"/>
          </ac:spMkLst>
        </pc:spChg>
        <pc:spChg chg="add del mod">
          <ac:chgData name="Catalina Paz Bezama Gattas" userId="S::catalina.bezama@sag.gob.cl::d0abb68e-4337-4e19-9318-1ab63227d0e5" providerId="AD" clId="Web-{6A5096CB-EB8F-B099-FEEE-5CBBFEFC34F9}" dt="2024-07-31T01:05:07.075" v="27"/>
          <ac:spMkLst>
            <pc:docMk/>
            <pc:sldMk cId="914722274" sldId="314"/>
            <ac:spMk id="5" creationId="{EF7EA46E-0CB4-D086-90A3-DEADD740FA54}"/>
          </ac:spMkLst>
        </pc:spChg>
        <pc:spChg chg="add del mod">
          <ac:chgData name="Catalina Paz Bezama Gattas" userId="S::catalina.bezama@sag.gob.cl::d0abb68e-4337-4e19-9318-1ab63227d0e5" providerId="AD" clId="Web-{6A5096CB-EB8F-B099-FEEE-5CBBFEFC34F9}" dt="2024-07-31T01:05:14.153" v="31"/>
          <ac:spMkLst>
            <pc:docMk/>
            <pc:sldMk cId="914722274" sldId="314"/>
            <ac:spMk id="7" creationId="{F30FBD2F-5CCC-3E3E-1046-03D2C7A99600}"/>
          </ac:spMkLst>
        </pc:spChg>
        <pc:spChg chg="add mod">
          <ac:chgData name="Catalina Paz Bezama Gattas" userId="S::catalina.bezama@sag.gob.cl::d0abb68e-4337-4e19-9318-1ab63227d0e5" providerId="AD" clId="Web-{6A5096CB-EB8F-B099-FEEE-5CBBFEFC34F9}" dt="2024-07-31T01:25:45.916" v="234" actId="1076"/>
          <ac:spMkLst>
            <pc:docMk/>
            <pc:sldMk cId="914722274" sldId="314"/>
            <ac:spMk id="919" creationId="{4AE85023-B1BA-7D4A-B9D4-039707A6E422}"/>
          </ac:spMkLst>
        </pc:spChg>
        <pc:graphicFrameChg chg="add mod modGraphic">
          <ac:chgData name="Catalina Paz Bezama Gattas" userId="S::catalina.bezama@sag.gob.cl::d0abb68e-4337-4e19-9318-1ab63227d0e5" providerId="AD" clId="Web-{6A5096CB-EB8F-B099-FEEE-5CBBFEFC34F9}" dt="2024-07-31T01:36:34.760" v="483" actId="14100"/>
          <ac:graphicFrameMkLst>
            <pc:docMk/>
            <pc:sldMk cId="914722274" sldId="314"/>
            <ac:graphicFrameMk id="8" creationId="{2AE0C2CA-A7BC-436D-61BD-B1DD8CCF539C}"/>
          </ac:graphicFrameMkLst>
        </pc:graphicFrameChg>
        <pc:picChg chg="add del mod">
          <ac:chgData name="Catalina Paz Bezama Gattas" userId="S::catalina.bezama@sag.gob.cl::d0abb68e-4337-4e19-9318-1ab63227d0e5" providerId="AD" clId="Web-{6A5096CB-EB8F-B099-FEEE-5CBBFEFC34F9}" dt="2024-07-31T01:22:07.959" v="186"/>
          <ac:picMkLst>
            <pc:docMk/>
            <pc:sldMk cId="914722274" sldId="314"/>
            <ac:picMk id="3" creationId="{00000000-0000-0000-0000-000000000000}"/>
          </ac:picMkLst>
        </pc:picChg>
        <pc:picChg chg="del mod">
          <ac:chgData name="Catalina Paz Bezama Gattas" userId="S::catalina.bezama@sag.gob.cl::d0abb68e-4337-4e19-9318-1ab63227d0e5" providerId="AD" clId="Web-{6A5096CB-EB8F-B099-FEEE-5CBBFEFC34F9}" dt="2024-07-31T01:21:25.223" v="177"/>
          <ac:picMkLst>
            <pc:docMk/>
            <pc:sldMk cId="914722274" sldId="314"/>
            <ac:picMk id="6" creationId="{00000000-0000-0000-0000-000000000000}"/>
          </ac:picMkLst>
        </pc:picChg>
        <pc:cxnChg chg="add mod">
          <ac:chgData name="Catalina Paz Bezama Gattas" userId="S::catalina.bezama@sag.gob.cl::d0abb68e-4337-4e19-9318-1ab63227d0e5" providerId="AD" clId="Web-{6A5096CB-EB8F-B099-FEEE-5CBBFEFC34F9}" dt="2024-07-31T01:24:50.743" v="209"/>
          <ac:cxnSpMkLst>
            <pc:docMk/>
            <pc:sldMk cId="914722274" sldId="314"/>
            <ac:cxnSpMk id="920" creationId="{4F3ADD48-5C68-E787-E540-AD8733F540F0}"/>
          </ac:cxnSpMkLst>
        </pc:cxnChg>
      </pc:sldChg>
      <pc:sldChg chg="add del replId">
        <pc:chgData name="Catalina Paz Bezama Gattas" userId="S::catalina.bezama@sag.gob.cl::d0abb68e-4337-4e19-9318-1ab63227d0e5" providerId="AD" clId="Web-{6A5096CB-EB8F-B099-FEEE-5CBBFEFC34F9}" dt="2024-07-31T01:32:35.783" v="430"/>
        <pc:sldMkLst>
          <pc:docMk/>
          <pc:sldMk cId="874861494" sldId="327"/>
        </pc:sldMkLst>
      </pc:sldChg>
    </pc:docChg>
  </pc:docChgLst>
  <pc:docChgLst>
    <pc:chgData name="Catalina Paz Bezama Gattas" userId="S::catalina.bezama@sag.gob.cl::d0abb68e-4337-4e19-9318-1ab63227d0e5" providerId="AD" clId="Web-{70C5D116-BF08-3D6F-BE13-57BC583E2DC7}"/>
    <pc:docChg chg="addSld delSld modSld">
      <pc:chgData name="Catalina Paz Bezama Gattas" userId="S::catalina.bezama@sag.gob.cl::d0abb68e-4337-4e19-9318-1ab63227d0e5" providerId="AD" clId="Web-{70C5D116-BF08-3D6F-BE13-57BC583E2DC7}" dt="2024-07-05T20:47:37.066" v="719" actId="20577"/>
      <pc:docMkLst>
        <pc:docMk/>
      </pc:docMkLst>
      <pc:sldChg chg="del">
        <pc:chgData name="Catalina Paz Bezama Gattas" userId="S::catalina.bezama@sag.gob.cl::d0abb68e-4337-4e19-9318-1ab63227d0e5" providerId="AD" clId="Web-{70C5D116-BF08-3D6F-BE13-57BC583E2DC7}" dt="2024-07-05T20:38:43.250" v="637"/>
        <pc:sldMkLst>
          <pc:docMk/>
          <pc:sldMk cId="2193555937" sldId="269"/>
        </pc:sldMkLst>
      </pc:sldChg>
      <pc:sldChg chg="modSp">
        <pc:chgData name="Catalina Paz Bezama Gattas" userId="S::catalina.bezama@sag.gob.cl::d0abb68e-4337-4e19-9318-1ab63227d0e5" providerId="AD" clId="Web-{70C5D116-BF08-3D6F-BE13-57BC583E2DC7}" dt="2024-07-05T20:47:37.066" v="719" actId="20577"/>
        <pc:sldMkLst>
          <pc:docMk/>
          <pc:sldMk cId="1997140539" sldId="274"/>
        </pc:sldMkLst>
        <pc:spChg chg="mod">
          <ac:chgData name="Catalina Paz Bezama Gattas" userId="S::catalina.bezama@sag.gob.cl::d0abb68e-4337-4e19-9318-1ab63227d0e5" providerId="AD" clId="Web-{70C5D116-BF08-3D6F-BE13-57BC583E2DC7}" dt="2024-07-05T20:47:37.066" v="719" actId="20577"/>
          <ac:spMkLst>
            <pc:docMk/>
            <pc:sldMk cId="1997140539" sldId="274"/>
            <ac:spMk id="8" creationId="{00000000-0000-0000-0000-000000000000}"/>
          </ac:spMkLst>
        </pc:spChg>
      </pc:sldChg>
      <pc:sldChg chg="addSp delSp modSp add replId">
        <pc:chgData name="Catalina Paz Bezama Gattas" userId="S::catalina.bezama@sag.gob.cl::d0abb68e-4337-4e19-9318-1ab63227d0e5" providerId="AD" clId="Web-{70C5D116-BF08-3D6F-BE13-57BC583E2DC7}" dt="2024-07-05T20:46:05.750" v="669"/>
        <pc:sldMkLst>
          <pc:docMk/>
          <pc:sldMk cId="3321357320" sldId="275"/>
        </pc:sldMkLst>
        <pc:spChg chg="mod">
          <ac:chgData name="Catalina Paz Bezama Gattas" userId="S::catalina.bezama@sag.gob.cl::d0abb68e-4337-4e19-9318-1ab63227d0e5" providerId="AD" clId="Web-{70C5D116-BF08-3D6F-BE13-57BC583E2DC7}" dt="2024-07-05T20:45:51.703" v="665" actId="20577"/>
          <ac:spMkLst>
            <pc:docMk/>
            <pc:sldMk cId="3321357320" sldId="275"/>
            <ac:spMk id="2" creationId="{B18DE75D-5545-81C8-630E-595943CB7DFF}"/>
          </ac:spMkLst>
        </pc:spChg>
        <pc:spChg chg="mod">
          <ac:chgData name="Catalina Paz Bezama Gattas" userId="S::catalina.bezama@sag.gob.cl::d0abb68e-4337-4e19-9318-1ab63227d0e5" providerId="AD" clId="Web-{70C5D116-BF08-3D6F-BE13-57BC583E2DC7}" dt="2024-07-05T19:10:41.112" v="353" actId="1076"/>
          <ac:spMkLst>
            <pc:docMk/>
            <pc:sldMk cId="3321357320" sldId="275"/>
            <ac:spMk id="6" creationId="{E3399984-4A72-BDB6-EC9E-6353CCC77628}"/>
          </ac:spMkLst>
        </pc:spChg>
        <pc:graphicFrameChg chg="add del mod modGraphic">
          <ac:chgData name="Catalina Paz Bezama Gattas" userId="S::catalina.bezama@sag.gob.cl::d0abb68e-4337-4e19-9318-1ab63227d0e5" providerId="AD" clId="Web-{70C5D116-BF08-3D6F-BE13-57BC583E2DC7}" dt="2024-07-05T18:58:35.741" v="105"/>
          <ac:graphicFrameMkLst>
            <pc:docMk/>
            <pc:sldMk cId="3321357320" sldId="275"/>
            <ac:graphicFrameMk id="4" creationId="{2116BC4A-2333-988F-E073-116D9D7A3B9B}"/>
          </ac:graphicFrameMkLst>
        </pc:graphicFrameChg>
        <pc:graphicFrameChg chg="del">
          <ac:chgData name="Catalina Paz Bezama Gattas" userId="S::catalina.bezama@sag.gob.cl::d0abb68e-4337-4e19-9318-1ab63227d0e5" providerId="AD" clId="Web-{70C5D116-BF08-3D6F-BE13-57BC583E2DC7}" dt="2024-07-05T18:47:35.186" v="1"/>
          <ac:graphicFrameMkLst>
            <pc:docMk/>
            <pc:sldMk cId="3321357320" sldId="275"/>
            <ac:graphicFrameMk id="5" creationId="{A6F843DD-16A7-103E-7EE5-4A95516A54E7}"/>
          </ac:graphicFrameMkLst>
        </pc:graphicFrameChg>
        <pc:graphicFrameChg chg="add mod modGraphic">
          <ac:chgData name="Catalina Paz Bezama Gattas" userId="S::catalina.bezama@sag.gob.cl::d0abb68e-4337-4e19-9318-1ab63227d0e5" providerId="AD" clId="Web-{70C5D116-BF08-3D6F-BE13-57BC583E2DC7}" dt="2024-07-05T20:46:05.750" v="669"/>
          <ac:graphicFrameMkLst>
            <pc:docMk/>
            <pc:sldMk cId="3321357320" sldId="275"/>
            <ac:graphicFrameMk id="8" creationId="{F2641DD1-9AE8-D911-7F64-FF8BE376F9BC}"/>
          </ac:graphicFrameMkLst>
        </pc:graphicFrameChg>
      </pc:sldChg>
      <pc:sldChg chg="addSp delSp modSp add replId">
        <pc:chgData name="Catalina Paz Bezama Gattas" userId="S::catalina.bezama@sag.gob.cl::d0abb68e-4337-4e19-9318-1ab63227d0e5" providerId="AD" clId="Web-{70C5D116-BF08-3D6F-BE13-57BC583E2DC7}" dt="2024-07-05T20:46:50.861" v="717"/>
        <pc:sldMkLst>
          <pc:docMk/>
          <pc:sldMk cId="2411469382" sldId="276"/>
        </pc:sldMkLst>
        <pc:spChg chg="del mod">
          <ac:chgData name="Catalina Paz Bezama Gattas" userId="S::catalina.bezama@sag.gob.cl::d0abb68e-4337-4e19-9318-1ab63227d0e5" providerId="AD" clId="Web-{70C5D116-BF08-3D6F-BE13-57BC583E2DC7}" dt="2024-07-05T20:38:10.701" v="615"/>
          <ac:spMkLst>
            <pc:docMk/>
            <pc:sldMk cId="2411469382" sldId="276"/>
            <ac:spMk id="2" creationId="{B18DE75D-5545-81C8-630E-595943CB7DFF}"/>
          </ac:spMkLst>
        </pc:spChg>
        <pc:spChg chg="mod">
          <ac:chgData name="Catalina Paz Bezama Gattas" userId="S::catalina.bezama@sag.gob.cl::d0abb68e-4337-4e19-9318-1ab63227d0e5" providerId="AD" clId="Web-{70C5D116-BF08-3D6F-BE13-57BC583E2DC7}" dt="2024-07-05T20:35:56.962" v="566" actId="1076"/>
          <ac:spMkLst>
            <pc:docMk/>
            <pc:sldMk cId="2411469382" sldId="276"/>
            <ac:spMk id="6" creationId="{E3399984-4A72-BDB6-EC9E-6353CCC77628}"/>
          </ac:spMkLst>
        </pc:spChg>
        <pc:spChg chg="add del mod">
          <ac:chgData name="Catalina Paz Bezama Gattas" userId="S::catalina.bezama@sag.gob.cl::d0abb68e-4337-4e19-9318-1ab63227d0e5" providerId="AD" clId="Web-{70C5D116-BF08-3D6F-BE13-57BC583E2DC7}" dt="2024-07-05T20:38:14.373" v="616"/>
          <ac:spMkLst>
            <pc:docMk/>
            <pc:sldMk cId="2411469382" sldId="276"/>
            <ac:spMk id="8" creationId="{AE1BAFC7-F0C9-F35B-84FE-10C919FA7BD7}"/>
          </ac:spMkLst>
        </pc:spChg>
        <pc:graphicFrameChg chg="add del mod modGraphic">
          <ac:chgData name="Catalina Paz Bezama Gattas" userId="S::catalina.bezama@sag.gob.cl::d0abb68e-4337-4e19-9318-1ab63227d0e5" providerId="AD" clId="Web-{70C5D116-BF08-3D6F-BE13-57BC583E2DC7}" dt="2024-07-05T20:32:44.736" v="371"/>
          <ac:graphicFrameMkLst>
            <pc:docMk/>
            <pc:sldMk cId="2411469382" sldId="276"/>
            <ac:graphicFrameMk id="4" creationId="{ACAC99F6-37C0-7034-997B-1A9C7CF62512}"/>
          </ac:graphicFrameMkLst>
        </pc:graphicFrameChg>
        <pc:graphicFrameChg chg="add mod modGraphic">
          <ac:chgData name="Catalina Paz Bezama Gattas" userId="S::catalina.bezama@sag.gob.cl::d0abb68e-4337-4e19-9318-1ab63227d0e5" providerId="AD" clId="Web-{70C5D116-BF08-3D6F-BE13-57BC583E2DC7}" dt="2024-07-05T20:46:50.861" v="717"/>
          <ac:graphicFrameMkLst>
            <pc:docMk/>
            <pc:sldMk cId="2411469382" sldId="276"/>
            <ac:graphicFrameMk id="5" creationId="{98ED0E17-8756-A801-0418-2C83194651DD}"/>
          </ac:graphicFrameMkLst>
        </pc:graphicFrameChg>
        <pc:graphicFrameChg chg="del">
          <ac:chgData name="Catalina Paz Bezama Gattas" userId="S::catalina.bezama@sag.gob.cl::d0abb68e-4337-4e19-9318-1ab63227d0e5" providerId="AD" clId="Web-{70C5D116-BF08-3D6F-BE13-57BC583E2DC7}" dt="2024-07-05T19:02:43.155" v="206"/>
          <ac:graphicFrameMkLst>
            <pc:docMk/>
            <pc:sldMk cId="2411469382" sldId="276"/>
            <ac:graphicFrameMk id="8" creationId="{F2641DD1-9AE8-D911-7F64-FF8BE376F9BC}"/>
          </ac:graphicFrameMkLst>
        </pc:graphicFrameChg>
      </pc:sldChg>
    </pc:docChg>
  </pc:docChgLst>
  <pc:docChgLst>
    <pc:chgData name="Catalina Paz Bezama Gattas" userId="S::catalina.bezama@sag.gob.cl::d0abb68e-4337-4e19-9318-1ab63227d0e5" providerId="AD" clId="Web-{7B0D6004-EA4A-AFB0-0284-C923BDBEB630}"/>
    <pc:docChg chg="addSld delSld modSld sldOrd">
      <pc:chgData name="Catalina Paz Bezama Gattas" userId="S::catalina.bezama@sag.gob.cl::d0abb68e-4337-4e19-9318-1ab63227d0e5" providerId="AD" clId="Web-{7B0D6004-EA4A-AFB0-0284-C923BDBEB630}" dt="2024-07-03T20:50:21.419" v="403" actId="20577"/>
      <pc:docMkLst>
        <pc:docMk/>
      </pc:docMkLst>
      <pc:sldChg chg="addSp delSp modSp">
        <pc:chgData name="Catalina Paz Bezama Gattas" userId="S::catalina.bezama@sag.gob.cl::d0abb68e-4337-4e19-9318-1ab63227d0e5" providerId="AD" clId="Web-{7B0D6004-EA4A-AFB0-0284-C923BDBEB630}" dt="2024-07-03T20:50:21.419" v="403" actId="20577"/>
        <pc:sldMkLst>
          <pc:docMk/>
          <pc:sldMk cId="2928577334" sldId="259"/>
        </pc:sldMkLst>
        <pc:spChg chg="add del mod">
          <ac:chgData name="Catalina Paz Bezama Gattas" userId="S::catalina.bezama@sag.gob.cl::d0abb68e-4337-4e19-9318-1ab63227d0e5" providerId="AD" clId="Web-{7B0D6004-EA4A-AFB0-0284-C923BDBEB630}" dt="2024-07-03T16:09:16.542" v="170"/>
          <ac:spMkLst>
            <pc:docMk/>
            <pc:sldMk cId="2928577334" sldId="259"/>
            <ac:spMk id="2" creationId="{06202D04-55B3-CE9C-A843-B43AF4FBA662}"/>
          </ac:spMkLst>
        </pc:spChg>
        <pc:spChg chg="mod">
          <ac:chgData name="Catalina Paz Bezama Gattas" userId="S::catalina.bezama@sag.gob.cl::d0abb68e-4337-4e19-9318-1ab63227d0e5" providerId="AD" clId="Web-{7B0D6004-EA4A-AFB0-0284-C923BDBEB630}" dt="2024-07-03T20:50:21.419" v="403" actId="20577"/>
          <ac:spMkLst>
            <pc:docMk/>
            <pc:sldMk cId="2928577334" sldId="259"/>
            <ac:spMk id="3" creationId="{00000000-0000-0000-0000-000000000000}"/>
          </ac:spMkLst>
        </pc:spChg>
        <pc:spChg chg="del mod">
          <ac:chgData name="Catalina Paz Bezama Gattas" userId="S::catalina.bezama@sag.gob.cl::d0abb68e-4337-4e19-9318-1ab63227d0e5" providerId="AD" clId="Web-{7B0D6004-EA4A-AFB0-0284-C923BDBEB630}" dt="2024-07-03T15:50:03.681" v="79"/>
          <ac:spMkLst>
            <pc:docMk/>
            <pc:sldMk cId="2928577334" sldId="259"/>
            <ac:spMk id="4" creationId="{00000000-0000-0000-0000-000000000000}"/>
          </ac:spMkLst>
        </pc:spChg>
        <pc:graphicFrameChg chg="add mod modGraphic">
          <ac:chgData name="Catalina Paz Bezama Gattas" userId="S::catalina.bezama@sag.gob.cl::d0abb68e-4337-4e19-9318-1ab63227d0e5" providerId="AD" clId="Web-{7B0D6004-EA4A-AFB0-0284-C923BDBEB630}" dt="2024-07-03T20:49:59.105" v="401" actId="14100"/>
          <ac:graphicFrameMkLst>
            <pc:docMk/>
            <pc:sldMk cId="2928577334" sldId="259"/>
            <ac:graphicFrameMk id="6" creationId="{DAA0277C-A93F-DB65-4C0C-DF5889BA794A}"/>
          </ac:graphicFrameMkLst>
        </pc:graphicFrameChg>
        <pc:picChg chg="add del mod">
          <ac:chgData name="Catalina Paz Bezama Gattas" userId="S::catalina.bezama@sag.gob.cl::d0abb68e-4337-4e19-9318-1ab63227d0e5" providerId="AD" clId="Web-{7B0D6004-EA4A-AFB0-0284-C923BDBEB630}" dt="2024-07-03T13:43:34.629" v="1"/>
          <ac:picMkLst>
            <pc:docMk/>
            <pc:sldMk cId="2928577334" sldId="259"/>
            <ac:picMk id="2" creationId="{5D45350D-1484-65B8-222D-A0C3BAF97CE7}"/>
          </ac:picMkLst>
        </pc:picChg>
        <pc:picChg chg="del mod">
          <ac:chgData name="Catalina Paz Bezama Gattas" userId="S::catalina.bezama@sag.gob.cl::d0abb68e-4337-4e19-9318-1ab63227d0e5" providerId="AD" clId="Web-{7B0D6004-EA4A-AFB0-0284-C923BDBEB630}" dt="2024-07-03T15:50:31.572" v="89"/>
          <ac:picMkLst>
            <pc:docMk/>
            <pc:sldMk cId="2928577334" sldId="259"/>
            <ac:picMk id="5" creationId="{1AF82D17-FB68-C4A9-7185-26E4122D0FCC}"/>
          </ac:picMkLst>
        </pc:picChg>
        <pc:picChg chg="add del mod">
          <ac:chgData name="Catalina Paz Bezama Gattas" userId="S::catalina.bezama@sag.gob.cl::d0abb68e-4337-4e19-9318-1ab63227d0e5" providerId="AD" clId="Web-{7B0D6004-EA4A-AFB0-0284-C923BDBEB630}" dt="2024-07-03T13:44:42.146" v="5"/>
          <ac:picMkLst>
            <pc:docMk/>
            <pc:sldMk cId="2928577334" sldId="259"/>
            <ac:picMk id="6" creationId="{53AEDD5E-EC58-B472-E933-4FC5AD8961EE}"/>
          </ac:picMkLst>
        </pc:picChg>
      </pc:sldChg>
      <pc:sldChg chg="modSp">
        <pc:chgData name="Catalina Paz Bezama Gattas" userId="S::catalina.bezama@sag.gob.cl::d0abb68e-4337-4e19-9318-1ab63227d0e5" providerId="AD" clId="Web-{7B0D6004-EA4A-AFB0-0284-C923BDBEB630}" dt="2024-07-03T20:48:57.727" v="397" actId="20577"/>
        <pc:sldMkLst>
          <pc:docMk/>
          <pc:sldMk cId="471185829" sldId="260"/>
        </pc:sldMkLst>
        <pc:spChg chg="mod">
          <ac:chgData name="Catalina Paz Bezama Gattas" userId="S::catalina.bezama@sag.gob.cl::d0abb68e-4337-4e19-9318-1ab63227d0e5" providerId="AD" clId="Web-{7B0D6004-EA4A-AFB0-0284-C923BDBEB630}" dt="2024-07-03T20:48:57.727" v="397" actId="20577"/>
          <ac:spMkLst>
            <pc:docMk/>
            <pc:sldMk cId="471185829" sldId="260"/>
            <ac:spMk id="3" creationId="{00000000-0000-0000-0000-000000000000}"/>
          </ac:spMkLst>
        </pc:spChg>
      </pc:sldChg>
      <pc:sldChg chg="addSp delSp modSp new del">
        <pc:chgData name="Catalina Paz Bezama Gattas" userId="S::catalina.bezama@sag.gob.cl::d0abb68e-4337-4e19-9318-1ab63227d0e5" providerId="AD" clId="Web-{7B0D6004-EA4A-AFB0-0284-C923BDBEB630}" dt="2024-07-03T13:45:03.334" v="12"/>
        <pc:sldMkLst>
          <pc:docMk/>
          <pc:sldMk cId="2602862039" sldId="261"/>
        </pc:sldMkLst>
        <pc:spChg chg="del">
          <ac:chgData name="Catalina Paz Bezama Gattas" userId="S::catalina.bezama@sag.gob.cl::d0abb68e-4337-4e19-9318-1ab63227d0e5" providerId="AD" clId="Web-{7B0D6004-EA4A-AFB0-0284-C923BDBEB630}" dt="2024-07-03T13:44:49.177" v="7"/>
          <ac:spMkLst>
            <pc:docMk/>
            <pc:sldMk cId="2602862039" sldId="261"/>
            <ac:spMk id="2" creationId="{961FE7D3-5B59-CF1B-33B9-760FE22737EB}"/>
          </ac:spMkLst>
        </pc:spChg>
        <pc:picChg chg="add del mod">
          <ac:chgData name="Catalina Paz Bezama Gattas" userId="S::catalina.bezama@sag.gob.cl::d0abb68e-4337-4e19-9318-1ab63227d0e5" providerId="AD" clId="Web-{7B0D6004-EA4A-AFB0-0284-C923BDBEB630}" dt="2024-07-03T13:44:51.693" v="8"/>
          <ac:picMkLst>
            <pc:docMk/>
            <pc:sldMk cId="2602862039" sldId="261"/>
            <ac:picMk id="4" creationId="{14853FC6-1CCA-0354-49FE-F8AEB1D68ACE}"/>
          </ac:picMkLst>
        </pc:picChg>
        <pc:picChg chg="add mod modCrop">
          <ac:chgData name="Catalina Paz Bezama Gattas" userId="S::catalina.bezama@sag.gob.cl::d0abb68e-4337-4e19-9318-1ab63227d0e5" providerId="AD" clId="Web-{7B0D6004-EA4A-AFB0-0284-C923BDBEB630}" dt="2024-07-03T13:45:00.834" v="11"/>
          <ac:picMkLst>
            <pc:docMk/>
            <pc:sldMk cId="2602862039" sldId="261"/>
            <ac:picMk id="5" creationId="{C57B1AB3-67C8-5FA6-8EF8-63ED04CBE8A2}"/>
          </ac:picMkLst>
        </pc:picChg>
      </pc:sldChg>
      <pc:sldChg chg="addSp modSp add ord">
        <pc:chgData name="Catalina Paz Bezama Gattas" userId="S::catalina.bezama@sag.gob.cl::d0abb68e-4337-4e19-9318-1ab63227d0e5" providerId="AD" clId="Web-{7B0D6004-EA4A-AFB0-0284-C923BDBEB630}" dt="2024-07-03T15:27:23.469" v="57" actId="1076"/>
        <pc:sldMkLst>
          <pc:docMk/>
          <pc:sldMk cId="1626865625" sldId="267"/>
        </pc:sldMkLst>
        <pc:spChg chg="mod">
          <ac:chgData name="Catalina Paz Bezama Gattas" userId="S::catalina.bezama@sag.gob.cl::d0abb68e-4337-4e19-9318-1ab63227d0e5" providerId="AD" clId="Web-{7B0D6004-EA4A-AFB0-0284-C923BDBEB630}" dt="2024-07-03T13:47:02.821" v="24" actId="1076"/>
          <ac:spMkLst>
            <pc:docMk/>
            <pc:sldMk cId="1626865625" sldId="267"/>
            <ac:spMk id="2" creationId="{C22F192F-BA96-5ED3-CCE0-0FAC920CF7FE}"/>
          </ac:spMkLst>
        </pc:spChg>
        <pc:spChg chg="mod">
          <ac:chgData name="Catalina Paz Bezama Gattas" userId="S::catalina.bezama@sag.gob.cl::d0abb68e-4337-4e19-9318-1ab63227d0e5" providerId="AD" clId="Web-{7B0D6004-EA4A-AFB0-0284-C923BDBEB630}" dt="2024-07-03T13:46:49.352" v="22" actId="20577"/>
          <ac:spMkLst>
            <pc:docMk/>
            <pc:sldMk cId="1626865625" sldId="267"/>
            <ac:spMk id="3" creationId="{7F923959-C970-D2C3-6103-CB887E17C132}"/>
          </ac:spMkLst>
        </pc:spChg>
        <pc:spChg chg="mod">
          <ac:chgData name="Catalina Paz Bezama Gattas" userId="S::catalina.bezama@sag.gob.cl::d0abb68e-4337-4e19-9318-1ab63227d0e5" providerId="AD" clId="Web-{7B0D6004-EA4A-AFB0-0284-C923BDBEB630}" dt="2024-07-03T13:46:58.196" v="23" actId="1076"/>
          <ac:spMkLst>
            <pc:docMk/>
            <pc:sldMk cId="1626865625" sldId="267"/>
            <ac:spMk id="4" creationId="{C28CA4FB-B65D-CA3A-3F28-C989A01F5CE4}"/>
          </ac:spMkLst>
        </pc:spChg>
        <pc:spChg chg="add mod">
          <ac:chgData name="Catalina Paz Bezama Gattas" userId="S::catalina.bezama@sag.gob.cl::d0abb68e-4337-4e19-9318-1ab63227d0e5" providerId="AD" clId="Web-{7B0D6004-EA4A-AFB0-0284-C923BDBEB630}" dt="2024-07-03T15:27:23.469" v="57" actId="1076"/>
          <ac:spMkLst>
            <pc:docMk/>
            <pc:sldMk cId="1626865625" sldId="267"/>
            <ac:spMk id="7" creationId="{5BCECD16-FBCA-8957-B3EB-3FF26F2BDD2D}"/>
          </ac:spMkLst>
        </pc:spChg>
      </pc:sldChg>
      <pc:sldChg chg="addSp delSp modSp add replId">
        <pc:chgData name="Catalina Paz Bezama Gattas" userId="S::catalina.bezama@sag.gob.cl::d0abb68e-4337-4e19-9318-1ab63227d0e5" providerId="AD" clId="Web-{7B0D6004-EA4A-AFB0-0284-C923BDBEB630}" dt="2024-07-03T20:48:32.523" v="395" actId="20577"/>
        <pc:sldMkLst>
          <pc:docMk/>
          <pc:sldMk cId="597454420" sldId="268"/>
        </pc:sldMkLst>
        <pc:spChg chg="add mod">
          <ac:chgData name="Catalina Paz Bezama Gattas" userId="S::catalina.bezama@sag.gob.cl::d0abb68e-4337-4e19-9318-1ab63227d0e5" providerId="AD" clId="Web-{7B0D6004-EA4A-AFB0-0284-C923BDBEB630}" dt="2024-07-03T20:48:32.523" v="395" actId="20577"/>
          <ac:spMkLst>
            <pc:docMk/>
            <pc:sldMk cId="597454420" sldId="268"/>
            <ac:spMk id="2" creationId="{6900E44D-B3D5-40B3-5F87-AC97624D0ADF}"/>
          </ac:spMkLst>
        </pc:spChg>
        <pc:spChg chg="mod">
          <ac:chgData name="Catalina Paz Bezama Gattas" userId="S::catalina.bezama@sag.gob.cl::d0abb68e-4337-4e19-9318-1ab63227d0e5" providerId="AD" clId="Web-{7B0D6004-EA4A-AFB0-0284-C923BDBEB630}" dt="2024-07-03T19:24:27.049" v="329" actId="20577"/>
          <ac:spMkLst>
            <pc:docMk/>
            <pc:sldMk cId="597454420" sldId="268"/>
            <ac:spMk id="3" creationId="{00000000-0000-0000-0000-000000000000}"/>
          </ac:spMkLst>
        </pc:spChg>
        <pc:spChg chg="del mod">
          <ac:chgData name="Catalina Paz Bezama Gattas" userId="S::catalina.bezama@sag.gob.cl::d0abb68e-4337-4e19-9318-1ab63227d0e5" providerId="AD" clId="Web-{7B0D6004-EA4A-AFB0-0284-C923BDBEB630}" dt="2024-07-03T19:21:50.747" v="307"/>
          <ac:spMkLst>
            <pc:docMk/>
            <pc:sldMk cId="597454420" sldId="268"/>
            <ac:spMk id="4" creationId="{00000000-0000-0000-0000-000000000000}"/>
          </ac:spMkLst>
        </pc:spChg>
        <pc:spChg chg="add mod ord">
          <ac:chgData name="Catalina Paz Bezama Gattas" userId="S::catalina.bezama@sag.gob.cl::d0abb68e-4337-4e19-9318-1ab63227d0e5" providerId="AD" clId="Web-{7B0D6004-EA4A-AFB0-0284-C923BDBEB630}" dt="2024-07-03T20:35:13.093" v="355"/>
          <ac:spMkLst>
            <pc:docMk/>
            <pc:sldMk cId="597454420" sldId="268"/>
            <ac:spMk id="6" creationId="{3155FB61-DDA2-CF5D-EA25-3B426A323937}"/>
          </ac:spMkLst>
        </pc:spChg>
        <pc:picChg chg="add mod">
          <ac:chgData name="Catalina Paz Bezama Gattas" userId="S::catalina.bezama@sag.gob.cl::d0abb68e-4337-4e19-9318-1ab63227d0e5" providerId="AD" clId="Web-{7B0D6004-EA4A-AFB0-0284-C923BDBEB630}" dt="2024-07-03T20:39:41.903" v="376" actId="14100"/>
          <ac:picMkLst>
            <pc:docMk/>
            <pc:sldMk cId="597454420" sldId="268"/>
            <ac:picMk id="4" creationId="{22691B85-D8F7-DF8B-327B-8F587FB5155F}"/>
          </ac:picMkLst>
        </pc:picChg>
        <pc:picChg chg="mod">
          <ac:chgData name="Catalina Paz Bezama Gattas" userId="S::catalina.bezama@sag.gob.cl::d0abb68e-4337-4e19-9318-1ab63227d0e5" providerId="AD" clId="Web-{7B0D6004-EA4A-AFB0-0284-C923BDBEB630}" dt="2024-07-03T20:38:45.978" v="363" actId="14100"/>
          <ac:picMkLst>
            <pc:docMk/>
            <pc:sldMk cId="597454420" sldId="268"/>
            <ac:picMk id="5" creationId="{1AF82D17-FB68-C4A9-7185-26E4122D0FCC}"/>
          </ac:picMkLst>
        </pc:picChg>
        <pc:picChg chg="add mod modCrop">
          <ac:chgData name="Catalina Paz Bezama Gattas" userId="S::catalina.bezama@sag.gob.cl::d0abb68e-4337-4e19-9318-1ab63227d0e5" providerId="AD" clId="Web-{7B0D6004-EA4A-AFB0-0284-C923BDBEB630}" dt="2024-07-03T20:40:03.482" v="379"/>
          <ac:picMkLst>
            <pc:docMk/>
            <pc:sldMk cId="597454420" sldId="268"/>
            <ac:picMk id="7" creationId="{F175317D-724B-B743-5211-AF7B7584B0D2}"/>
          </ac:picMkLst>
        </pc:picChg>
      </pc:sldChg>
      <pc:sldChg chg="addSp delSp modSp new ord">
        <pc:chgData name="Catalina Paz Bezama Gattas" userId="S::catalina.bezama@sag.gob.cl::d0abb68e-4337-4e19-9318-1ab63227d0e5" providerId="AD" clId="Web-{7B0D6004-EA4A-AFB0-0284-C923BDBEB630}" dt="2024-07-03T20:40:59.579" v="391"/>
        <pc:sldMkLst>
          <pc:docMk/>
          <pc:sldMk cId="2193555937" sldId="269"/>
        </pc:sldMkLst>
        <pc:spChg chg="mod">
          <ac:chgData name="Catalina Paz Bezama Gattas" userId="S::catalina.bezama@sag.gob.cl::d0abb68e-4337-4e19-9318-1ab63227d0e5" providerId="AD" clId="Web-{7B0D6004-EA4A-AFB0-0284-C923BDBEB630}" dt="2024-07-03T19:48:37.522" v="341" actId="1076"/>
          <ac:spMkLst>
            <pc:docMk/>
            <pc:sldMk cId="2193555937" sldId="269"/>
            <ac:spMk id="2" creationId="{B18DE75D-5545-81C8-630E-595943CB7DFF}"/>
          </ac:spMkLst>
        </pc:spChg>
        <pc:spChg chg="del">
          <ac:chgData name="Catalina Paz Bezama Gattas" userId="S::catalina.bezama@sag.gob.cl::d0abb68e-4337-4e19-9318-1ab63227d0e5" providerId="AD" clId="Web-{7B0D6004-EA4A-AFB0-0284-C923BDBEB630}" dt="2024-07-03T16:14:53.865" v="232"/>
          <ac:spMkLst>
            <pc:docMk/>
            <pc:sldMk cId="2193555937" sldId="269"/>
            <ac:spMk id="3" creationId="{B3BAE3FC-8D61-B942-F6F0-B8295D804DE2}"/>
          </ac:spMkLst>
        </pc:spChg>
        <pc:spChg chg="add mod">
          <ac:chgData name="Catalina Paz Bezama Gattas" userId="S::catalina.bezama@sag.gob.cl::d0abb68e-4337-4e19-9318-1ab63227d0e5" providerId="AD" clId="Web-{7B0D6004-EA4A-AFB0-0284-C923BDBEB630}" dt="2024-07-03T19:48:46.195" v="343" actId="1076"/>
          <ac:spMkLst>
            <pc:docMk/>
            <pc:sldMk cId="2193555937" sldId="269"/>
            <ac:spMk id="6" creationId="{E3399984-4A72-BDB6-EC9E-6353CCC77628}"/>
          </ac:spMkLst>
        </pc:spChg>
        <pc:graphicFrameChg chg="add mod modGraphic">
          <ac:chgData name="Catalina Paz Bezama Gattas" userId="S::catalina.bezama@sag.gob.cl::d0abb68e-4337-4e19-9318-1ab63227d0e5" providerId="AD" clId="Web-{7B0D6004-EA4A-AFB0-0284-C923BDBEB630}" dt="2024-07-03T20:40:59.579" v="391"/>
          <ac:graphicFrameMkLst>
            <pc:docMk/>
            <pc:sldMk cId="2193555937" sldId="269"/>
            <ac:graphicFrameMk id="5" creationId="{A6F843DD-16A7-103E-7EE5-4A95516A54E7}"/>
          </ac:graphicFrameMkLst>
        </pc:graphicFrameChg>
      </pc:sldChg>
      <pc:sldChg chg="add ord">
        <pc:chgData name="Catalina Paz Bezama Gattas" userId="S::catalina.bezama@sag.gob.cl::d0abb68e-4337-4e19-9318-1ab63227d0e5" providerId="AD" clId="Web-{7B0D6004-EA4A-AFB0-0284-C923BDBEB630}" dt="2024-07-03T19:49:35.868" v="345"/>
        <pc:sldMkLst>
          <pc:docMk/>
          <pc:sldMk cId="3009243849" sldId="272"/>
        </pc:sldMkLst>
      </pc:sldChg>
      <pc:sldMasterChg chg="addSldLayout">
        <pc:chgData name="Catalina Paz Bezama Gattas" userId="S::catalina.bezama@sag.gob.cl::d0abb68e-4337-4e19-9318-1ab63227d0e5" providerId="AD" clId="Web-{7B0D6004-EA4A-AFB0-0284-C923BDBEB630}" dt="2024-07-03T19:49:31.633" v="344"/>
        <pc:sldMasterMkLst>
          <pc:docMk/>
          <pc:sldMasterMk cId="2789713974" sldId="2147483648"/>
        </pc:sldMasterMkLst>
        <pc:sldLayoutChg chg="add">
          <pc:chgData name="Catalina Paz Bezama Gattas" userId="S::catalina.bezama@sag.gob.cl::d0abb68e-4337-4e19-9318-1ab63227d0e5" providerId="AD" clId="Web-{7B0D6004-EA4A-AFB0-0284-C923BDBEB630}" dt="2024-07-03T13:45:36.866" v="13"/>
          <pc:sldLayoutMkLst>
            <pc:docMk/>
            <pc:sldMasterMk cId="2789713974" sldId="2147483648"/>
            <pc:sldLayoutMk cId="3220143531" sldId="2147483661"/>
          </pc:sldLayoutMkLst>
        </pc:sldLayoutChg>
        <pc:sldLayoutChg chg="add">
          <pc:chgData name="Catalina Paz Bezama Gattas" userId="S::catalina.bezama@sag.gob.cl::d0abb68e-4337-4e19-9318-1ab63227d0e5" providerId="AD" clId="Web-{7B0D6004-EA4A-AFB0-0284-C923BDBEB630}" dt="2024-07-03T19:49:31.633" v="344"/>
          <pc:sldLayoutMkLst>
            <pc:docMk/>
            <pc:sldMasterMk cId="2789713974" sldId="2147483648"/>
            <pc:sldLayoutMk cId="297041131" sldId="2147483662"/>
          </pc:sldLayoutMkLst>
        </pc:sldLayoutChg>
      </pc:sldMasterChg>
    </pc:docChg>
  </pc:docChgLst>
  <pc:docChgLst>
    <pc:chgData name="Catalina Paz Bezama Gattas" userId="S::catalina.bezama@sag.gob.cl::d0abb68e-4337-4e19-9318-1ab63227d0e5" providerId="AD" clId="Web-{13F795E1-D957-E7B0-424D-BCA1A34A3C2F}"/>
    <pc:docChg chg="modSld sldOrd">
      <pc:chgData name="Catalina Paz Bezama Gattas" userId="S::catalina.bezama@sag.gob.cl::d0abb68e-4337-4e19-9318-1ab63227d0e5" providerId="AD" clId="Web-{13F795E1-D957-E7B0-424D-BCA1A34A3C2F}" dt="2024-07-30T19:56:15.322" v="387" actId="1076"/>
      <pc:docMkLst>
        <pc:docMk/>
      </pc:docMkLst>
      <pc:sldChg chg="addSp modSp ord modNotes">
        <pc:chgData name="Catalina Paz Bezama Gattas" userId="S::catalina.bezama@sag.gob.cl::d0abb68e-4337-4e19-9318-1ab63227d0e5" providerId="AD" clId="Web-{13F795E1-D957-E7B0-424D-BCA1A34A3C2F}" dt="2024-07-30T19:56:15.322" v="387" actId="1076"/>
        <pc:sldMkLst>
          <pc:docMk/>
          <pc:sldMk cId="851538929" sldId="288"/>
        </pc:sldMkLst>
        <pc:spChg chg="add mod">
          <ac:chgData name="Catalina Paz Bezama Gattas" userId="S::catalina.bezama@sag.gob.cl::d0abb68e-4337-4e19-9318-1ab63227d0e5" providerId="AD" clId="Web-{13F795E1-D957-E7B0-424D-BCA1A34A3C2F}" dt="2024-07-30T19:56:12.744" v="386" actId="14100"/>
          <ac:spMkLst>
            <pc:docMk/>
            <pc:sldMk cId="851538929" sldId="288"/>
            <ac:spMk id="4" creationId="{CE097787-9669-AF2D-AF26-945661780CD3}"/>
          </ac:spMkLst>
        </pc:spChg>
        <pc:spChg chg="mod">
          <ac:chgData name="Catalina Paz Bezama Gattas" userId="S::catalina.bezama@sag.gob.cl::d0abb68e-4337-4e19-9318-1ab63227d0e5" providerId="AD" clId="Web-{13F795E1-D957-E7B0-424D-BCA1A34A3C2F}" dt="2024-07-30T19:42:55.156" v="200" actId="20577"/>
          <ac:spMkLst>
            <pc:docMk/>
            <pc:sldMk cId="851538929" sldId="288"/>
            <ac:spMk id="5" creationId="{00000000-0000-0000-0000-000000000000}"/>
          </ac:spMkLst>
        </pc:spChg>
        <pc:picChg chg="mod">
          <ac:chgData name="Catalina Paz Bezama Gattas" userId="S::catalina.bezama@sag.gob.cl::d0abb68e-4337-4e19-9318-1ab63227d0e5" providerId="AD" clId="Web-{13F795E1-D957-E7B0-424D-BCA1A34A3C2F}" dt="2024-07-30T19:31:21.772" v="182" actId="1076"/>
          <ac:picMkLst>
            <pc:docMk/>
            <pc:sldMk cId="851538929" sldId="288"/>
            <ac:picMk id="3" creationId="{47BCBAFF-D112-CC10-EC69-F7142E0DC459}"/>
          </ac:picMkLst>
        </pc:picChg>
        <pc:picChg chg="mod">
          <ac:chgData name="Catalina Paz Bezama Gattas" userId="S::catalina.bezama@sag.gob.cl::d0abb68e-4337-4e19-9318-1ab63227d0e5" providerId="AD" clId="Web-{13F795E1-D957-E7B0-424D-BCA1A34A3C2F}" dt="2024-07-30T18:48:38.678" v="12" actId="1076"/>
          <ac:picMkLst>
            <pc:docMk/>
            <pc:sldMk cId="851538929" sldId="288"/>
            <ac:picMk id="6" creationId="{8E27A359-47E7-2E92-A91B-A6EBA46F2F0E}"/>
          </ac:picMkLst>
        </pc:picChg>
        <pc:picChg chg="mod">
          <ac:chgData name="Catalina Paz Bezama Gattas" userId="S::catalina.bezama@sag.gob.cl::d0abb68e-4337-4e19-9318-1ab63227d0e5" providerId="AD" clId="Web-{13F795E1-D957-E7B0-424D-BCA1A34A3C2F}" dt="2024-07-30T19:56:15.322" v="387" actId="1076"/>
          <ac:picMkLst>
            <pc:docMk/>
            <pc:sldMk cId="851538929" sldId="288"/>
            <ac:picMk id="7" creationId="{863D14E8-5F46-68A1-D426-71A0FD9D3238}"/>
          </ac:picMkLst>
        </pc:picChg>
      </pc:sldChg>
    </pc:docChg>
  </pc:docChgLst>
  <pc:docChgLst>
    <pc:chgData name="Catalina Paz Bezama Gattas" userId="S::catalina.bezama@sag.gob.cl::d0abb68e-4337-4e19-9318-1ab63227d0e5" providerId="AD" clId="Web-{F5880581-1F6F-32D3-8728-C788F0DD86FE}"/>
    <pc:docChg chg="addSld delSld modSld">
      <pc:chgData name="Catalina Paz Bezama Gattas" userId="S::catalina.bezama@sag.gob.cl::d0abb68e-4337-4e19-9318-1ab63227d0e5" providerId="AD" clId="Web-{F5880581-1F6F-32D3-8728-C788F0DD86FE}" dt="2024-11-08T14:41:28.106" v="154" actId="20577"/>
      <pc:docMkLst>
        <pc:docMk/>
      </pc:docMkLst>
      <pc:sldChg chg="modSp">
        <pc:chgData name="Catalina Paz Bezama Gattas" userId="S::catalina.bezama@sag.gob.cl::d0abb68e-4337-4e19-9318-1ab63227d0e5" providerId="AD" clId="Web-{F5880581-1F6F-32D3-8728-C788F0DD86FE}" dt="2024-11-08T14:41:28.106" v="154" actId="20577"/>
        <pc:sldMkLst>
          <pc:docMk/>
          <pc:sldMk cId="1626865625" sldId="267"/>
        </pc:sldMkLst>
        <pc:spChg chg="mod">
          <ac:chgData name="Catalina Paz Bezama Gattas" userId="S::catalina.bezama@sag.gob.cl::d0abb68e-4337-4e19-9318-1ab63227d0e5" providerId="AD" clId="Web-{F5880581-1F6F-32D3-8728-C788F0DD86FE}" dt="2024-11-08T14:41:28.106" v="154" actId="20577"/>
          <ac:spMkLst>
            <pc:docMk/>
            <pc:sldMk cId="1626865625" sldId="267"/>
            <ac:spMk id="7" creationId="{5BCECD16-FBCA-8957-B3EB-3FF26F2BDD2D}"/>
          </ac:spMkLst>
        </pc:spChg>
      </pc:sldChg>
      <pc:sldChg chg="modSp">
        <pc:chgData name="Catalina Paz Bezama Gattas" userId="S::catalina.bezama@sag.gob.cl::d0abb68e-4337-4e19-9318-1ab63227d0e5" providerId="AD" clId="Web-{F5880581-1F6F-32D3-8728-C788F0DD86FE}" dt="2024-11-08T14:41:09.543" v="152" actId="20577"/>
        <pc:sldMkLst>
          <pc:docMk/>
          <pc:sldMk cId="3009243849" sldId="272"/>
        </pc:sldMkLst>
        <pc:spChg chg="mod">
          <ac:chgData name="Catalina Paz Bezama Gattas" userId="S::catalina.bezama@sag.gob.cl::d0abb68e-4337-4e19-9318-1ab63227d0e5" providerId="AD" clId="Web-{F5880581-1F6F-32D3-8728-C788F0DD86FE}" dt="2024-11-08T14:41:09.543" v="152" actId="20577"/>
          <ac:spMkLst>
            <pc:docMk/>
            <pc:sldMk cId="3009243849" sldId="272"/>
            <ac:spMk id="2" creationId="{00000000-0000-0000-0000-000000000000}"/>
          </ac:spMkLst>
        </pc:spChg>
      </pc:sldChg>
      <pc:sldChg chg="del">
        <pc:chgData name="Catalina Paz Bezama Gattas" userId="S::catalina.bezama@sag.gob.cl::d0abb68e-4337-4e19-9318-1ab63227d0e5" providerId="AD" clId="Web-{F5880581-1F6F-32D3-8728-C788F0DD86FE}" dt="2024-11-08T14:18:45.962" v="69"/>
        <pc:sldMkLst>
          <pc:docMk/>
          <pc:sldMk cId="380560745" sldId="276"/>
        </pc:sldMkLst>
      </pc:sldChg>
      <pc:sldChg chg="modSp">
        <pc:chgData name="Catalina Paz Bezama Gattas" userId="S::catalina.bezama@sag.gob.cl::d0abb68e-4337-4e19-9318-1ab63227d0e5" providerId="AD" clId="Web-{F5880581-1F6F-32D3-8728-C788F0DD86FE}" dt="2024-11-08T14:19:25.057" v="87" actId="20577"/>
        <pc:sldMkLst>
          <pc:docMk/>
          <pc:sldMk cId="2392058956" sldId="277"/>
        </pc:sldMkLst>
        <pc:spChg chg="mod">
          <ac:chgData name="Catalina Paz Bezama Gattas" userId="S::catalina.bezama@sag.gob.cl::d0abb68e-4337-4e19-9318-1ab63227d0e5" providerId="AD" clId="Web-{F5880581-1F6F-32D3-8728-C788F0DD86FE}" dt="2024-11-08T14:19:25.057" v="87" actId="20577"/>
          <ac:spMkLst>
            <pc:docMk/>
            <pc:sldMk cId="2392058956" sldId="277"/>
            <ac:spMk id="2" creationId="{B18DE75D-5545-81C8-630E-595943CB7DFF}"/>
          </ac:spMkLst>
        </pc:spChg>
      </pc:sldChg>
      <pc:sldChg chg="addSp delSp modSp add del mod modShow">
        <pc:chgData name="Catalina Paz Bezama Gattas" userId="S::catalina.bezama@sag.gob.cl::d0abb68e-4337-4e19-9318-1ab63227d0e5" providerId="AD" clId="Web-{F5880581-1F6F-32D3-8728-C788F0DD86FE}" dt="2024-11-08T14:38:23.646" v="124" actId="1076"/>
        <pc:sldMkLst>
          <pc:docMk/>
          <pc:sldMk cId="95067391" sldId="297"/>
        </pc:sldMkLst>
        <pc:spChg chg="mod">
          <ac:chgData name="Catalina Paz Bezama Gattas" userId="S::catalina.bezama@sag.gob.cl::d0abb68e-4337-4e19-9318-1ab63227d0e5" providerId="AD" clId="Web-{F5880581-1F6F-32D3-8728-C788F0DD86FE}" dt="2024-11-08T14:38:20.365" v="123" actId="20577"/>
          <ac:spMkLst>
            <pc:docMk/>
            <pc:sldMk cId="95067391" sldId="297"/>
            <ac:spMk id="5" creationId="{00000000-0000-0000-0000-000000000000}"/>
          </ac:spMkLst>
        </pc:spChg>
        <pc:spChg chg="del">
          <ac:chgData name="Catalina Paz Bezama Gattas" userId="S::catalina.bezama@sag.gob.cl::d0abb68e-4337-4e19-9318-1ab63227d0e5" providerId="AD" clId="Web-{F5880581-1F6F-32D3-8728-C788F0DD86FE}" dt="2024-11-08T13:08:03.947" v="3"/>
          <ac:spMkLst>
            <pc:docMk/>
            <pc:sldMk cId="95067391" sldId="297"/>
            <ac:spMk id="10" creationId="{A597FA40-7756-5B5C-3AAF-0FAC64CE3C18}"/>
          </ac:spMkLst>
        </pc:spChg>
        <pc:picChg chg="add mod">
          <ac:chgData name="Catalina Paz Bezama Gattas" userId="S::catalina.bezama@sag.gob.cl::d0abb68e-4337-4e19-9318-1ab63227d0e5" providerId="AD" clId="Web-{F5880581-1F6F-32D3-8728-C788F0DD86FE}" dt="2024-11-08T14:38:23.646" v="124" actId="1076"/>
          <ac:picMkLst>
            <pc:docMk/>
            <pc:sldMk cId="95067391" sldId="297"/>
            <ac:picMk id="2" creationId="{2C8F3DA7-7DA4-0590-2D90-B5928F212BA8}"/>
          </ac:picMkLst>
        </pc:picChg>
        <pc:picChg chg="del">
          <ac:chgData name="Catalina Paz Bezama Gattas" userId="S::catalina.bezama@sag.gob.cl::d0abb68e-4337-4e19-9318-1ab63227d0e5" providerId="AD" clId="Web-{F5880581-1F6F-32D3-8728-C788F0DD86FE}" dt="2024-11-08T13:07:52.806" v="0"/>
          <ac:picMkLst>
            <pc:docMk/>
            <pc:sldMk cId="95067391" sldId="297"/>
            <ac:picMk id="7" creationId="{00000000-0000-0000-0000-000000000000}"/>
          </ac:picMkLst>
        </pc:picChg>
      </pc:sldChg>
      <pc:sldChg chg="del">
        <pc:chgData name="Catalina Paz Bezama Gattas" userId="S::catalina.bezama@sag.gob.cl::d0abb68e-4337-4e19-9318-1ab63227d0e5" providerId="AD" clId="Web-{F5880581-1F6F-32D3-8728-C788F0DD86FE}" dt="2024-11-08T14:18:49.478" v="71"/>
        <pc:sldMkLst>
          <pc:docMk/>
          <pc:sldMk cId="402047351" sldId="298"/>
        </pc:sldMkLst>
      </pc:sldChg>
      <pc:sldChg chg="del">
        <pc:chgData name="Catalina Paz Bezama Gattas" userId="S::catalina.bezama@sag.gob.cl::d0abb68e-4337-4e19-9318-1ab63227d0e5" providerId="AD" clId="Web-{F5880581-1F6F-32D3-8728-C788F0DD86FE}" dt="2024-11-08T14:18:54.556" v="74"/>
        <pc:sldMkLst>
          <pc:docMk/>
          <pc:sldMk cId="3748938516" sldId="299"/>
        </pc:sldMkLst>
      </pc:sldChg>
      <pc:sldChg chg="del">
        <pc:chgData name="Catalina Paz Bezama Gattas" userId="S::catalina.bezama@sag.gob.cl::d0abb68e-4337-4e19-9318-1ab63227d0e5" providerId="AD" clId="Web-{F5880581-1F6F-32D3-8728-C788F0DD86FE}" dt="2024-11-08T14:18:52.634" v="73"/>
        <pc:sldMkLst>
          <pc:docMk/>
          <pc:sldMk cId="2837881998" sldId="301"/>
        </pc:sldMkLst>
      </pc:sldChg>
      <pc:sldChg chg="del">
        <pc:chgData name="Catalina Paz Bezama Gattas" userId="S::catalina.bezama@sag.gob.cl::d0abb68e-4337-4e19-9318-1ab63227d0e5" providerId="AD" clId="Web-{F5880581-1F6F-32D3-8728-C788F0DD86FE}" dt="2024-11-08T14:18:50.634" v="72"/>
        <pc:sldMkLst>
          <pc:docMk/>
          <pc:sldMk cId="1050151046" sldId="302"/>
        </pc:sldMkLst>
      </pc:sldChg>
      <pc:sldChg chg="del">
        <pc:chgData name="Catalina Paz Bezama Gattas" userId="S::catalina.bezama@sag.gob.cl::d0abb68e-4337-4e19-9318-1ab63227d0e5" providerId="AD" clId="Web-{F5880581-1F6F-32D3-8728-C788F0DD86FE}" dt="2024-11-08T14:18:47.634" v="70"/>
        <pc:sldMkLst>
          <pc:docMk/>
          <pc:sldMk cId="1142601193" sldId="327"/>
        </pc:sldMkLst>
      </pc:sldChg>
      <pc:sldChg chg="addSp delSp modSp add del mod modShow">
        <pc:chgData name="Catalina Paz Bezama Gattas" userId="S::catalina.bezama@sag.gob.cl::d0abb68e-4337-4e19-9318-1ab63227d0e5" providerId="AD" clId="Web-{F5880581-1F6F-32D3-8728-C788F0DD86FE}" dt="2024-11-08T14:38:48.913" v="129" actId="1076"/>
        <pc:sldMkLst>
          <pc:docMk/>
          <pc:sldMk cId="307950556" sldId="328"/>
        </pc:sldMkLst>
        <pc:spChg chg="mod">
          <ac:chgData name="Catalina Paz Bezama Gattas" userId="S::catalina.bezama@sag.gob.cl::d0abb68e-4337-4e19-9318-1ab63227d0e5" providerId="AD" clId="Web-{F5880581-1F6F-32D3-8728-C788F0DD86FE}" dt="2024-11-08T14:38:48.913" v="129" actId="1076"/>
          <ac:spMkLst>
            <pc:docMk/>
            <pc:sldMk cId="307950556" sldId="328"/>
            <ac:spMk id="3" creationId="{00000000-0000-0000-0000-000000000000}"/>
          </ac:spMkLst>
        </pc:spChg>
        <pc:picChg chg="del">
          <ac:chgData name="Catalina Paz Bezama Gattas" userId="S::catalina.bezama@sag.gob.cl::d0abb68e-4337-4e19-9318-1ab63227d0e5" providerId="AD" clId="Web-{F5880581-1F6F-32D3-8728-C788F0DD86FE}" dt="2024-11-08T13:11:21.827" v="13"/>
          <ac:picMkLst>
            <pc:docMk/>
            <pc:sldMk cId="307950556" sldId="328"/>
            <ac:picMk id="2" creationId="{00000000-0000-0000-0000-000000000000}"/>
          </ac:picMkLst>
        </pc:picChg>
        <pc:picChg chg="add mod">
          <ac:chgData name="Catalina Paz Bezama Gattas" userId="S::catalina.bezama@sag.gob.cl::d0abb68e-4337-4e19-9318-1ab63227d0e5" providerId="AD" clId="Web-{F5880581-1F6F-32D3-8728-C788F0DD86FE}" dt="2024-11-08T14:38:44.960" v="128" actId="1076"/>
          <ac:picMkLst>
            <pc:docMk/>
            <pc:sldMk cId="307950556" sldId="328"/>
            <ac:picMk id="4" creationId="{3E9D8BA5-31BD-D8BD-02B4-65F5E7082A75}"/>
          </ac:picMkLst>
        </pc:picChg>
      </pc:sldChg>
      <pc:sldChg chg="modSp add del mod modShow">
        <pc:chgData name="Catalina Paz Bezama Gattas" userId="S::catalina.bezama@sag.gob.cl::d0abb68e-4337-4e19-9318-1ab63227d0e5" providerId="AD" clId="Web-{F5880581-1F6F-32D3-8728-C788F0DD86FE}" dt="2024-11-08T14:38:12.490" v="121" actId="1076"/>
        <pc:sldMkLst>
          <pc:docMk/>
          <pc:sldMk cId="2043922371" sldId="329"/>
        </pc:sldMkLst>
        <pc:spChg chg="mod">
          <ac:chgData name="Catalina Paz Bezama Gattas" userId="S::catalina.bezama@sag.gob.cl::d0abb68e-4337-4e19-9318-1ab63227d0e5" providerId="AD" clId="Web-{F5880581-1F6F-32D3-8728-C788F0DD86FE}" dt="2024-11-08T14:38:08.443" v="120" actId="20577"/>
          <ac:spMkLst>
            <pc:docMk/>
            <pc:sldMk cId="2043922371" sldId="329"/>
            <ac:spMk id="4" creationId="{00000000-0000-0000-0000-000000000000}"/>
          </ac:spMkLst>
        </pc:spChg>
        <pc:picChg chg="mod">
          <ac:chgData name="Catalina Paz Bezama Gattas" userId="S::catalina.bezama@sag.gob.cl::d0abb68e-4337-4e19-9318-1ab63227d0e5" providerId="AD" clId="Web-{F5880581-1F6F-32D3-8728-C788F0DD86FE}" dt="2024-11-08T14:38:12.490" v="121" actId="1076"/>
          <ac:picMkLst>
            <pc:docMk/>
            <pc:sldMk cId="2043922371" sldId="329"/>
            <ac:picMk id="3" creationId="{00000000-0000-0000-0000-000000000000}"/>
          </ac:picMkLst>
        </pc:picChg>
      </pc:sldChg>
      <pc:sldChg chg="add del mod modShow">
        <pc:chgData name="Catalina Paz Bezama Gattas" userId="S::catalina.bezama@sag.gob.cl::d0abb68e-4337-4e19-9318-1ab63227d0e5" providerId="AD" clId="Web-{F5880581-1F6F-32D3-8728-C788F0DD86FE}" dt="2024-11-08T14:25:52.947" v="112"/>
        <pc:sldMkLst>
          <pc:docMk/>
          <pc:sldMk cId="752178295" sldId="330"/>
        </pc:sldMkLst>
      </pc:sldChg>
      <pc:sldChg chg="modSp add del mod modShow">
        <pc:chgData name="Catalina Paz Bezama Gattas" userId="S::catalina.bezama@sag.gob.cl::d0abb68e-4337-4e19-9318-1ab63227d0e5" providerId="AD" clId="Web-{F5880581-1F6F-32D3-8728-C788F0DD86FE}" dt="2024-11-08T14:39:45.618" v="146" actId="20577"/>
        <pc:sldMkLst>
          <pc:docMk/>
          <pc:sldMk cId="242182966" sldId="331"/>
        </pc:sldMkLst>
        <pc:spChg chg="mod">
          <ac:chgData name="Catalina Paz Bezama Gattas" userId="S::catalina.bezama@sag.gob.cl::d0abb68e-4337-4e19-9318-1ab63227d0e5" providerId="AD" clId="Web-{F5880581-1F6F-32D3-8728-C788F0DD86FE}" dt="2024-11-08T14:39:45.618" v="146" actId="20577"/>
          <ac:spMkLst>
            <pc:docMk/>
            <pc:sldMk cId="242182966" sldId="331"/>
            <ac:spMk id="4" creationId="{00000000-0000-0000-0000-000000000000}"/>
          </ac:spMkLst>
        </pc:spChg>
      </pc:sldChg>
      <pc:sldChg chg="addSp delSp modSp add del mod modShow">
        <pc:chgData name="Catalina Paz Bezama Gattas" userId="S::catalina.bezama@sag.gob.cl::d0abb68e-4337-4e19-9318-1ab63227d0e5" providerId="AD" clId="Web-{F5880581-1F6F-32D3-8728-C788F0DD86FE}" dt="2024-11-08T14:39:58.650" v="148" actId="20577"/>
        <pc:sldMkLst>
          <pc:docMk/>
          <pc:sldMk cId="2975272506" sldId="332"/>
        </pc:sldMkLst>
        <pc:spChg chg="mod">
          <ac:chgData name="Catalina Paz Bezama Gattas" userId="S::catalina.bezama@sag.gob.cl::d0abb68e-4337-4e19-9318-1ab63227d0e5" providerId="AD" clId="Web-{F5880581-1F6F-32D3-8728-C788F0DD86FE}" dt="2024-11-08T14:39:58.650" v="148" actId="20577"/>
          <ac:spMkLst>
            <pc:docMk/>
            <pc:sldMk cId="2975272506" sldId="332"/>
            <ac:spMk id="3" creationId="{00000000-0000-0000-0000-000000000000}"/>
          </ac:spMkLst>
        </pc:spChg>
        <pc:spChg chg="mod">
          <ac:chgData name="Catalina Paz Bezama Gattas" userId="S::catalina.bezama@sag.gob.cl::d0abb68e-4337-4e19-9318-1ab63227d0e5" providerId="AD" clId="Web-{F5880581-1F6F-32D3-8728-C788F0DD86FE}" dt="2024-11-08T14:18:23.711" v="68" actId="14100"/>
          <ac:spMkLst>
            <pc:docMk/>
            <pc:sldMk cId="2975272506" sldId="332"/>
            <ac:spMk id="4" creationId="{A597FA40-7756-5B5C-3AAF-0FAC64CE3C18}"/>
          </ac:spMkLst>
        </pc:spChg>
        <pc:picChg chg="del">
          <ac:chgData name="Catalina Paz Bezama Gattas" userId="S::catalina.bezama@sag.gob.cl::d0abb68e-4337-4e19-9318-1ab63227d0e5" providerId="AD" clId="Web-{F5880581-1F6F-32D3-8728-C788F0DD86FE}" dt="2024-11-08T14:17:49.944" v="58"/>
          <ac:picMkLst>
            <pc:docMk/>
            <pc:sldMk cId="2975272506" sldId="332"/>
            <ac:picMk id="2" creationId="{00000000-0000-0000-0000-000000000000}"/>
          </ac:picMkLst>
        </pc:picChg>
        <pc:picChg chg="add mod ord">
          <ac:chgData name="Catalina Paz Bezama Gattas" userId="S::catalina.bezama@sag.gob.cl::d0abb68e-4337-4e19-9318-1ab63227d0e5" providerId="AD" clId="Web-{F5880581-1F6F-32D3-8728-C788F0DD86FE}" dt="2024-11-08T14:18:11.195" v="64"/>
          <ac:picMkLst>
            <pc:docMk/>
            <pc:sldMk cId="2975272506" sldId="332"/>
            <ac:picMk id="5" creationId="{0FC5B696-01B1-4051-7385-45C59999003D}"/>
          </ac:picMkLst>
        </pc:picChg>
      </pc:sldChg>
      <pc:sldChg chg="addSp delSp modSp add del mod replId modShow">
        <pc:chgData name="Catalina Paz Bezama Gattas" userId="S::catalina.bezama@sag.gob.cl::d0abb68e-4337-4e19-9318-1ab63227d0e5" providerId="AD" clId="Web-{F5880581-1F6F-32D3-8728-C788F0DD86FE}" dt="2024-11-08T14:39:14.367" v="136" actId="20577"/>
        <pc:sldMkLst>
          <pc:docMk/>
          <pc:sldMk cId="923845497" sldId="335"/>
        </pc:sldMkLst>
        <pc:spChg chg="mod">
          <ac:chgData name="Catalina Paz Bezama Gattas" userId="S::catalina.bezama@sag.gob.cl::d0abb68e-4337-4e19-9318-1ab63227d0e5" providerId="AD" clId="Web-{F5880581-1F6F-32D3-8728-C788F0DD86FE}" dt="2024-11-08T14:39:14.367" v="136" actId="20577"/>
          <ac:spMkLst>
            <pc:docMk/>
            <pc:sldMk cId="923845497" sldId="335"/>
            <ac:spMk id="3" creationId="{00000000-0000-0000-0000-000000000000}"/>
          </ac:spMkLst>
        </pc:spChg>
        <pc:picChg chg="add mod">
          <ac:chgData name="Catalina Paz Bezama Gattas" userId="S::catalina.bezama@sag.gob.cl::d0abb68e-4337-4e19-9318-1ab63227d0e5" providerId="AD" clId="Web-{F5880581-1F6F-32D3-8728-C788F0DD86FE}" dt="2024-11-08T14:39:04.757" v="134" actId="1076"/>
          <ac:picMkLst>
            <pc:docMk/>
            <pc:sldMk cId="923845497" sldId="335"/>
            <ac:picMk id="2" creationId="{875F5D09-0164-17E3-C35B-1B0621774C59}"/>
          </ac:picMkLst>
        </pc:picChg>
        <pc:picChg chg="del">
          <ac:chgData name="Catalina Paz Bezama Gattas" userId="S::catalina.bezama@sag.gob.cl::d0abb68e-4337-4e19-9318-1ab63227d0e5" providerId="AD" clId="Web-{F5880581-1F6F-32D3-8728-C788F0DD86FE}" dt="2024-11-08T13:12:35.954" v="28"/>
          <ac:picMkLst>
            <pc:docMk/>
            <pc:sldMk cId="923845497" sldId="335"/>
            <ac:picMk id="4" creationId="{3E9D8BA5-31BD-D8BD-02B4-65F5E7082A75}"/>
          </ac:picMkLst>
        </pc:picChg>
      </pc:sldChg>
      <pc:sldChg chg="addSp delSp modSp add del mod replId modShow">
        <pc:chgData name="Catalina Paz Bezama Gattas" userId="S::catalina.bezama@sag.gob.cl::d0abb68e-4337-4e19-9318-1ab63227d0e5" providerId="AD" clId="Web-{F5880581-1F6F-32D3-8728-C788F0DD86FE}" dt="2024-11-08T14:39:37.415" v="144" actId="1076"/>
        <pc:sldMkLst>
          <pc:docMk/>
          <pc:sldMk cId="3467630188" sldId="336"/>
        </pc:sldMkLst>
        <pc:spChg chg="mod">
          <ac:chgData name="Catalina Paz Bezama Gattas" userId="S::catalina.bezama@sag.gob.cl::d0abb68e-4337-4e19-9318-1ab63227d0e5" providerId="AD" clId="Web-{F5880581-1F6F-32D3-8728-C788F0DD86FE}" dt="2024-11-08T14:39:35.383" v="143" actId="14100"/>
          <ac:spMkLst>
            <pc:docMk/>
            <pc:sldMk cId="3467630188" sldId="336"/>
            <ac:spMk id="3" creationId="{00000000-0000-0000-0000-000000000000}"/>
          </ac:spMkLst>
        </pc:spChg>
        <pc:picChg chg="del">
          <ac:chgData name="Catalina Paz Bezama Gattas" userId="S::catalina.bezama@sag.gob.cl::d0abb68e-4337-4e19-9318-1ab63227d0e5" providerId="AD" clId="Web-{F5880581-1F6F-32D3-8728-C788F0DD86FE}" dt="2024-11-08T14:17:01.380" v="56"/>
          <ac:picMkLst>
            <pc:docMk/>
            <pc:sldMk cId="3467630188" sldId="336"/>
            <ac:picMk id="2" creationId="{875F5D09-0164-17E3-C35B-1B0621774C59}"/>
          </ac:picMkLst>
        </pc:picChg>
        <pc:picChg chg="add mod">
          <ac:chgData name="Catalina Paz Bezama Gattas" userId="S::catalina.bezama@sag.gob.cl::d0abb68e-4337-4e19-9318-1ab63227d0e5" providerId="AD" clId="Web-{F5880581-1F6F-32D3-8728-C788F0DD86FE}" dt="2024-11-08T14:39:37.415" v="144" actId="1076"/>
          <ac:picMkLst>
            <pc:docMk/>
            <pc:sldMk cId="3467630188" sldId="336"/>
            <ac:picMk id="4" creationId="{D1873649-0B60-EE93-D09C-BBBB63595A8D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24T08:55:56.877" idx="1">
    <p:pos x="6817" y="561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24T08:55:56.877" idx="1">
    <p:pos x="6817" y="561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24T08:55:56.877" idx="1">
    <p:pos x="6817" y="561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D95A7D-06AF-46FB-8C75-B1DD5716C534}" type="doc">
      <dgm:prSet loTypeId="urn:microsoft.com/office/officeart/2005/8/layout/hierarchy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77ACD98-538B-4B8F-819B-EBB42DB5232E}">
      <dgm:prSet phldrT="[Texto]"/>
      <dgm:spPr>
        <a:ln>
          <a:solidFill>
            <a:srgbClr val="FF0000"/>
          </a:solidFill>
        </a:ln>
      </dgm:spPr>
      <dgm:t>
        <a:bodyPr/>
        <a:lstStyle/>
        <a:p>
          <a:r>
            <a:rPr lang="es-CL" b="1" spc="-25" dirty="0">
              <a:latin typeface="Calibri"/>
              <a:cs typeface="Calibri"/>
            </a:rPr>
            <a:t>R</a:t>
          </a:r>
          <a:r>
            <a:rPr lang="es-CL" b="1" spc="-5" dirty="0">
              <a:latin typeface="Calibri"/>
              <a:cs typeface="Calibri"/>
            </a:rPr>
            <a:t>egl</a:t>
          </a:r>
          <a:r>
            <a:rPr lang="es-CL" b="1" spc="-10" dirty="0">
              <a:latin typeface="Calibri"/>
              <a:cs typeface="Calibri"/>
            </a:rPr>
            <a:t>a</a:t>
          </a:r>
          <a:r>
            <a:rPr lang="es-CL" b="1" spc="-5" dirty="0">
              <a:latin typeface="Calibri"/>
              <a:cs typeface="Calibri"/>
            </a:rPr>
            <a:t>me</a:t>
          </a:r>
          <a:r>
            <a:rPr lang="es-CL" b="1" spc="-20" dirty="0">
              <a:latin typeface="Calibri"/>
              <a:cs typeface="Calibri"/>
            </a:rPr>
            <a:t>n</a:t>
          </a:r>
          <a:r>
            <a:rPr lang="es-CL" b="1" spc="-25" dirty="0">
              <a:latin typeface="Calibri"/>
              <a:cs typeface="Calibri"/>
            </a:rPr>
            <a:t>t</a:t>
          </a:r>
          <a:r>
            <a:rPr lang="es-CL" b="1" dirty="0">
              <a:latin typeface="Calibri"/>
              <a:cs typeface="Calibri"/>
            </a:rPr>
            <a:t>o  </a:t>
          </a:r>
          <a:r>
            <a:rPr lang="es-CL" b="1" spc="-10" dirty="0" smtClean="0">
              <a:latin typeface="Calibri"/>
              <a:cs typeface="Calibri"/>
            </a:rPr>
            <a:t>General</a:t>
          </a:r>
        </a:p>
        <a:p>
          <a:r>
            <a:rPr lang="es-ES" b="1" spc="-10" dirty="0" smtClean="0">
              <a:latin typeface="Calibri"/>
              <a:cs typeface="Calibri"/>
            </a:rPr>
            <a:t>Decreto 20</a:t>
          </a:r>
          <a:endParaRPr lang="es-ES" dirty="0"/>
        </a:p>
      </dgm:t>
    </dgm:pt>
    <dgm:pt modelId="{A4307142-0480-4578-80B3-5B5528C01B69}" type="parTrans" cxnId="{58F3D862-495B-49A6-96BF-78790C426908}">
      <dgm:prSet/>
      <dgm:spPr/>
      <dgm:t>
        <a:bodyPr/>
        <a:lstStyle/>
        <a:p>
          <a:endParaRPr lang="es-ES"/>
        </a:p>
      </dgm:t>
    </dgm:pt>
    <dgm:pt modelId="{E5A905BB-6785-4DA5-B7D1-26BAD0011EFA}" type="sibTrans" cxnId="{58F3D862-495B-49A6-96BF-78790C426908}">
      <dgm:prSet/>
      <dgm:spPr/>
      <dgm:t>
        <a:bodyPr/>
        <a:lstStyle/>
        <a:p>
          <a:endParaRPr lang="es-ES"/>
        </a:p>
      </dgm:t>
    </dgm:pt>
    <dgm:pt modelId="{C8E54062-E858-4075-A4A6-E115C0800812}">
      <dgm:prSet phldrT="[Texto]" custT="1"/>
      <dgm:spPr/>
      <dgm:t>
        <a:bodyPr/>
        <a:lstStyle/>
        <a:p>
          <a:r>
            <a:rPr lang="es-CL" sz="1600" b="1" spc="-10" dirty="0">
              <a:latin typeface="Calibri"/>
              <a:cs typeface="Calibri"/>
            </a:rPr>
            <a:t>Registros:</a:t>
          </a:r>
          <a:endParaRPr lang="es-CL" sz="1600" dirty="0">
            <a:latin typeface="Calibri"/>
            <a:cs typeface="Calibri"/>
          </a:endParaRPr>
        </a:p>
        <a:p>
          <a:r>
            <a:rPr lang="es-CL" sz="1600" dirty="0">
              <a:latin typeface="Calibri"/>
              <a:cs typeface="Calibri"/>
            </a:rPr>
            <a:t>Apicultores, </a:t>
          </a:r>
          <a:r>
            <a:rPr lang="es-CL" sz="1600" spc="5" dirty="0">
              <a:latin typeface="Calibri"/>
              <a:cs typeface="Calibri"/>
            </a:rPr>
            <a:t> </a:t>
          </a:r>
          <a:r>
            <a:rPr lang="es-CL" sz="1600" dirty="0">
              <a:latin typeface="Calibri"/>
              <a:cs typeface="Calibri"/>
            </a:rPr>
            <a:t>Estampadores y </a:t>
          </a:r>
          <a:r>
            <a:rPr lang="es-CL" sz="1600" spc="5" dirty="0">
              <a:latin typeface="Calibri"/>
              <a:cs typeface="Calibri"/>
            </a:rPr>
            <a:t> </a:t>
          </a:r>
          <a:r>
            <a:rPr lang="es-CL" sz="1600" spc="-5" dirty="0">
              <a:latin typeface="Calibri"/>
              <a:cs typeface="Calibri"/>
            </a:rPr>
            <a:t>C</a:t>
          </a:r>
          <a:r>
            <a:rPr lang="es-CL" sz="1600" dirty="0">
              <a:latin typeface="Calibri"/>
              <a:cs typeface="Calibri"/>
            </a:rPr>
            <a:t>omercia</a:t>
          </a:r>
          <a:r>
            <a:rPr lang="es-CL" sz="1600" spc="-5" dirty="0">
              <a:latin typeface="Calibri"/>
              <a:cs typeface="Calibri"/>
            </a:rPr>
            <a:t>l</a:t>
          </a:r>
          <a:r>
            <a:rPr lang="es-CL" sz="1600" dirty="0">
              <a:latin typeface="Calibri"/>
              <a:cs typeface="Calibri"/>
            </a:rPr>
            <a:t>i</a:t>
          </a:r>
          <a:r>
            <a:rPr lang="es-CL" sz="1600" spc="-5" dirty="0">
              <a:latin typeface="Calibri"/>
              <a:cs typeface="Calibri"/>
            </a:rPr>
            <a:t>z</a:t>
          </a:r>
          <a:r>
            <a:rPr lang="es-CL" sz="1600" dirty="0">
              <a:latin typeface="Calibri"/>
              <a:cs typeface="Calibri"/>
            </a:rPr>
            <a:t>a</a:t>
          </a:r>
          <a:r>
            <a:rPr lang="es-CL" sz="1600" spc="-5" dirty="0">
              <a:latin typeface="Calibri"/>
              <a:cs typeface="Calibri"/>
            </a:rPr>
            <a:t>d</a:t>
          </a:r>
          <a:r>
            <a:rPr lang="es-CL" sz="1600" spc="5" dirty="0">
              <a:latin typeface="Calibri"/>
              <a:cs typeface="Calibri"/>
            </a:rPr>
            <a:t>o</a:t>
          </a:r>
          <a:r>
            <a:rPr lang="es-CL" sz="1600" dirty="0">
              <a:latin typeface="Calibri"/>
              <a:cs typeface="Calibri"/>
            </a:rPr>
            <a:t>res</a:t>
          </a:r>
          <a:r>
            <a:rPr lang="es-CL" sz="1600" spc="-30" dirty="0">
              <a:latin typeface="Calibri"/>
              <a:cs typeface="Calibri"/>
            </a:rPr>
            <a:t> </a:t>
          </a:r>
          <a:r>
            <a:rPr lang="es-CL" sz="1600" spc="-5" dirty="0">
              <a:latin typeface="Calibri"/>
              <a:cs typeface="Calibri"/>
            </a:rPr>
            <a:t>d</a:t>
          </a:r>
          <a:r>
            <a:rPr lang="es-CL" sz="1600" dirty="0">
              <a:latin typeface="Calibri"/>
              <a:cs typeface="Calibri"/>
            </a:rPr>
            <a:t>e  </a:t>
          </a:r>
          <a:r>
            <a:rPr lang="es-CL" sz="1600" dirty="0" smtClean="0">
              <a:latin typeface="Calibri"/>
              <a:cs typeface="Calibri"/>
            </a:rPr>
            <a:t>MB…</a:t>
          </a:r>
          <a:endParaRPr lang="es-ES" sz="1600" dirty="0"/>
        </a:p>
      </dgm:t>
    </dgm:pt>
    <dgm:pt modelId="{F0980809-430F-4BFE-847E-D8E5F6F2A244}" type="parTrans" cxnId="{C11A706C-152C-4240-91D3-DD228696FC87}">
      <dgm:prSet/>
      <dgm:spPr/>
      <dgm:t>
        <a:bodyPr/>
        <a:lstStyle/>
        <a:p>
          <a:endParaRPr lang="es-ES"/>
        </a:p>
      </dgm:t>
    </dgm:pt>
    <dgm:pt modelId="{86CDC9B6-186C-460A-9AB7-D1FA25621C89}" type="sibTrans" cxnId="{C11A706C-152C-4240-91D3-DD228696FC87}">
      <dgm:prSet/>
      <dgm:spPr/>
      <dgm:t>
        <a:bodyPr/>
        <a:lstStyle/>
        <a:p>
          <a:endParaRPr lang="es-ES"/>
        </a:p>
      </dgm:t>
    </dgm:pt>
    <dgm:pt modelId="{DDEDEE58-D33F-46BB-B834-18C48EE15DC1}">
      <dgm:prSet/>
      <dgm:spPr/>
      <dgm:t>
        <a:bodyPr/>
        <a:lstStyle/>
        <a:p>
          <a:r>
            <a:rPr lang="es-CL" b="1" spc="-10" dirty="0">
              <a:latin typeface="Calibri"/>
              <a:cs typeface="Calibri"/>
            </a:rPr>
            <a:t>Reglamento </a:t>
          </a:r>
          <a:r>
            <a:rPr lang="es-CL" b="1" spc="-5" dirty="0">
              <a:latin typeface="Calibri"/>
              <a:cs typeface="Calibri"/>
            </a:rPr>
            <a:t> </a:t>
          </a:r>
          <a:r>
            <a:rPr lang="es-CL" b="1" spc="-105" dirty="0" smtClean="0">
              <a:latin typeface="Calibri"/>
              <a:cs typeface="Calibri"/>
            </a:rPr>
            <a:t>T</a:t>
          </a:r>
          <a:r>
            <a:rPr lang="es-CL" b="1" spc="-55" dirty="0" smtClean="0">
              <a:latin typeface="Calibri"/>
              <a:cs typeface="Calibri"/>
            </a:rPr>
            <a:t>r</a:t>
          </a:r>
          <a:r>
            <a:rPr lang="es-CL" b="1" dirty="0" smtClean="0">
              <a:latin typeface="Calibri"/>
              <a:cs typeface="Calibri"/>
            </a:rPr>
            <a:t>ashu</a:t>
          </a:r>
          <a:r>
            <a:rPr lang="es-CL" b="1" spc="-5" dirty="0" smtClean="0">
              <a:latin typeface="Calibri"/>
              <a:cs typeface="Calibri"/>
            </a:rPr>
            <a:t>mancia</a:t>
          </a:r>
        </a:p>
        <a:p>
          <a:r>
            <a:rPr lang="es-ES" b="1" dirty="0" smtClean="0"/>
            <a:t>Decreto 21</a:t>
          </a:r>
          <a:endParaRPr lang="es-ES" b="1" dirty="0"/>
        </a:p>
      </dgm:t>
    </dgm:pt>
    <dgm:pt modelId="{5EBD8BA6-36F0-4585-BEDB-7BFCE99A2529}" type="parTrans" cxnId="{722B9D48-8EDA-4132-A2DF-FB51BFB5176C}">
      <dgm:prSet/>
      <dgm:spPr/>
      <dgm:t>
        <a:bodyPr/>
        <a:lstStyle/>
        <a:p>
          <a:endParaRPr lang="es-ES"/>
        </a:p>
      </dgm:t>
    </dgm:pt>
    <dgm:pt modelId="{626DF007-DA06-40EB-BD09-19967407F861}" type="sibTrans" cxnId="{722B9D48-8EDA-4132-A2DF-FB51BFB5176C}">
      <dgm:prSet/>
      <dgm:spPr/>
      <dgm:t>
        <a:bodyPr/>
        <a:lstStyle/>
        <a:p>
          <a:endParaRPr lang="es-ES"/>
        </a:p>
      </dgm:t>
    </dgm:pt>
    <dgm:pt modelId="{6D2CE62D-29D1-48ED-8BBF-3F01ACD970B4}">
      <dgm:prSet phldrT="[Texto]" custT="1"/>
      <dgm:spPr/>
      <dgm:t>
        <a:bodyPr/>
        <a:lstStyle/>
        <a:p>
          <a:r>
            <a:rPr lang="es-CL" sz="1600" b="1" spc="-10" dirty="0">
              <a:latin typeface="Calibri"/>
              <a:cs typeface="Calibri"/>
            </a:rPr>
            <a:t>Trashumancia:</a:t>
          </a:r>
          <a:endParaRPr lang="es-CL" sz="1600" dirty="0">
            <a:latin typeface="Calibri"/>
            <a:cs typeface="Calibri"/>
          </a:endParaRPr>
        </a:p>
        <a:p>
          <a:r>
            <a:rPr lang="es-ES" sz="1600" spc="-5" dirty="0">
              <a:latin typeface="Calibri"/>
              <a:cs typeface="Calibri"/>
            </a:rPr>
            <a:t>Establecer </a:t>
          </a:r>
          <a:r>
            <a:rPr lang="es-ES" sz="1600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condiciones sobre: </a:t>
          </a:r>
          <a:r>
            <a:rPr lang="es-ES" sz="1600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distanciamiento, </a:t>
          </a:r>
          <a:r>
            <a:rPr lang="es-ES" sz="1600" dirty="0">
              <a:latin typeface="Calibri"/>
              <a:cs typeface="Calibri"/>
            </a:rPr>
            <a:t> medidas </a:t>
          </a:r>
          <a:r>
            <a:rPr lang="es-ES" sz="1600" spc="-5" dirty="0">
              <a:latin typeface="Calibri"/>
              <a:cs typeface="Calibri"/>
            </a:rPr>
            <a:t>sanitarias, </a:t>
          </a:r>
          <a:r>
            <a:rPr lang="es-ES" sz="1600" dirty="0">
              <a:latin typeface="Calibri"/>
              <a:cs typeface="Calibri"/>
            </a:rPr>
            <a:t> p</a:t>
          </a:r>
          <a:r>
            <a:rPr lang="es-ES" sz="1600" spc="-25" dirty="0">
              <a:latin typeface="Calibri"/>
              <a:cs typeface="Calibri"/>
            </a:rPr>
            <a:t>r</a:t>
          </a:r>
          <a:r>
            <a:rPr lang="es-ES" sz="1600" spc="-5" dirty="0">
              <a:latin typeface="Calibri"/>
              <a:cs typeface="Calibri"/>
            </a:rPr>
            <a:t>otecc</a:t>
          </a:r>
          <a:r>
            <a:rPr lang="es-ES" sz="1600" dirty="0">
              <a:latin typeface="Calibri"/>
              <a:cs typeface="Calibri"/>
            </a:rPr>
            <a:t>ión</a:t>
          </a:r>
          <a:r>
            <a:rPr lang="es-ES" sz="1600" spc="-15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o</a:t>
          </a:r>
          <a:r>
            <a:rPr lang="es-ES" sz="1600" spc="-10" dirty="0">
              <a:latin typeface="Calibri"/>
              <a:cs typeface="Calibri"/>
            </a:rPr>
            <a:t>r</a:t>
          </a:r>
          <a:r>
            <a:rPr lang="es-ES" sz="1600" spc="-25" dirty="0">
              <a:latin typeface="Calibri"/>
              <a:cs typeface="Calibri"/>
            </a:rPr>
            <a:t>g</a:t>
          </a:r>
          <a:r>
            <a:rPr lang="es-ES" sz="1600" dirty="0">
              <a:latin typeface="Calibri"/>
              <a:cs typeface="Calibri"/>
            </a:rPr>
            <a:t>á</a:t>
          </a:r>
          <a:r>
            <a:rPr lang="es-ES" sz="1600" spc="5" dirty="0">
              <a:latin typeface="Calibri"/>
              <a:cs typeface="Calibri"/>
            </a:rPr>
            <a:t>n</a:t>
          </a:r>
          <a:r>
            <a:rPr lang="es-ES" sz="1600" dirty="0">
              <a:latin typeface="Calibri"/>
              <a:cs typeface="Calibri"/>
            </a:rPr>
            <a:t>i</a:t>
          </a:r>
          <a:r>
            <a:rPr lang="es-ES" sz="1600" spc="-15" dirty="0">
              <a:latin typeface="Calibri"/>
              <a:cs typeface="Calibri"/>
            </a:rPr>
            <a:t>c</a:t>
          </a:r>
          <a:r>
            <a:rPr lang="es-ES" sz="1600" spc="-5" dirty="0">
              <a:latin typeface="Calibri"/>
              <a:cs typeface="Calibri"/>
            </a:rPr>
            <a:t>os,  resguardo zonas </a:t>
          </a:r>
          <a:r>
            <a:rPr lang="es-ES" sz="1600" dirty="0">
              <a:latin typeface="Calibri"/>
              <a:cs typeface="Calibri"/>
            </a:rPr>
            <a:t>de </a:t>
          </a:r>
          <a:r>
            <a:rPr lang="es-ES" sz="1600" spc="5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desarrollo </a:t>
          </a:r>
          <a:r>
            <a:rPr lang="es-ES" sz="1600" dirty="0">
              <a:latin typeface="Calibri"/>
              <a:cs typeface="Calibri"/>
            </a:rPr>
            <a:t>y </a:t>
          </a:r>
          <a:r>
            <a:rPr lang="es-ES" sz="1600" spc="-10" dirty="0">
              <a:latin typeface="Calibri"/>
              <a:cs typeface="Calibri"/>
            </a:rPr>
            <a:t>carga </a:t>
          </a:r>
          <a:r>
            <a:rPr lang="es-ES" sz="1600" spc="-5" dirty="0">
              <a:latin typeface="Calibri"/>
              <a:cs typeface="Calibri"/>
            </a:rPr>
            <a:t> apícola.</a:t>
          </a:r>
          <a:r>
            <a:rPr lang="es-ES" sz="1600" spc="-20" dirty="0">
              <a:latin typeface="Calibri"/>
              <a:cs typeface="Calibri"/>
            </a:rPr>
            <a:t> </a:t>
          </a:r>
          <a:endParaRPr lang="es-ES" sz="1600" dirty="0"/>
        </a:p>
      </dgm:t>
    </dgm:pt>
    <dgm:pt modelId="{C440E435-BD36-4358-BDA1-1AE0B9B3C853}" type="parTrans" cxnId="{5D1E19AB-B4F4-4A9C-A950-0C29DC032FF0}">
      <dgm:prSet/>
      <dgm:spPr/>
      <dgm:t>
        <a:bodyPr/>
        <a:lstStyle/>
        <a:p>
          <a:endParaRPr lang="es-ES"/>
        </a:p>
      </dgm:t>
    </dgm:pt>
    <dgm:pt modelId="{4ED87ADE-AF94-4F48-A4F3-591249F58D4B}" type="sibTrans" cxnId="{5D1E19AB-B4F4-4A9C-A950-0C29DC032FF0}">
      <dgm:prSet/>
      <dgm:spPr/>
      <dgm:t>
        <a:bodyPr/>
        <a:lstStyle/>
        <a:p>
          <a:endParaRPr lang="es-ES"/>
        </a:p>
      </dgm:t>
    </dgm:pt>
    <dgm:pt modelId="{94BBE67C-1271-41A2-A60A-975268173022}">
      <dgm:prSet/>
      <dgm:spPr/>
      <dgm:t>
        <a:bodyPr/>
        <a:lstStyle/>
        <a:p>
          <a:r>
            <a:rPr lang="es-CL" b="1" spc="-10" dirty="0">
              <a:latin typeface="Calibri"/>
              <a:cs typeface="Calibri"/>
            </a:rPr>
            <a:t>Reglamento </a:t>
          </a:r>
          <a:r>
            <a:rPr lang="es-CL" b="1" spc="-5" dirty="0">
              <a:latin typeface="Calibri"/>
              <a:cs typeface="Calibri"/>
            </a:rPr>
            <a:t> </a:t>
          </a:r>
          <a:r>
            <a:rPr lang="es-CL" b="1" spc="-5" dirty="0" smtClean="0">
              <a:latin typeface="Calibri"/>
              <a:cs typeface="Calibri"/>
            </a:rPr>
            <a:t>Apicultura Urbana</a:t>
          </a:r>
        </a:p>
        <a:p>
          <a:r>
            <a:rPr lang="es-ES" b="1" spc="-5" dirty="0" smtClean="0">
              <a:latin typeface="Calibri"/>
              <a:cs typeface="Calibri"/>
            </a:rPr>
            <a:t>Decreto 22</a:t>
          </a:r>
          <a:endParaRPr lang="es-ES" dirty="0"/>
        </a:p>
      </dgm:t>
    </dgm:pt>
    <dgm:pt modelId="{CFDBC762-4029-4F94-99D0-AB5A35C0BA19}" type="parTrans" cxnId="{9BC594C0-54D9-41DF-8D32-53BDA5D52684}">
      <dgm:prSet/>
      <dgm:spPr/>
      <dgm:t>
        <a:bodyPr/>
        <a:lstStyle/>
        <a:p>
          <a:endParaRPr lang="es-ES"/>
        </a:p>
      </dgm:t>
    </dgm:pt>
    <dgm:pt modelId="{67723530-FC15-4F6F-ABF4-C7F2DF361358}" type="sibTrans" cxnId="{9BC594C0-54D9-41DF-8D32-53BDA5D52684}">
      <dgm:prSet/>
      <dgm:spPr/>
      <dgm:t>
        <a:bodyPr/>
        <a:lstStyle/>
        <a:p>
          <a:endParaRPr lang="es-ES"/>
        </a:p>
      </dgm:t>
    </dgm:pt>
    <dgm:pt modelId="{738587E5-37C3-41D4-88BC-0AFBB3F9424E}" type="pres">
      <dgm:prSet presAssocID="{CAD95A7D-06AF-46FB-8C75-B1DD5716C53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FB5B003-7B3E-420A-BB5A-C6B8BC1B8128}" type="pres">
      <dgm:prSet presAssocID="{177ACD98-538B-4B8F-819B-EBB42DB5232E}" presName="root" presStyleCnt="0"/>
      <dgm:spPr/>
    </dgm:pt>
    <dgm:pt modelId="{D9438DDE-0B0C-4BE6-90C4-939243284CC6}" type="pres">
      <dgm:prSet presAssocID="{177ACD98-538B-4B8F-819B-EBB42DB5232E}" presName="rootComposite" presStyleCnt="0"/>
      <dgm:spPr/>
    </dgm:pt>
    <dgm:pt modelId="{29FBDA1C-8C21-44DF-A82F-A35F45E6A149}" type="pres">
      <dgm:prSet presAssocID="{177ACD98-538B-4B8F-819B-EBB42DB5232E}" presName="rootText" presStyleLbl="node1" presStyleIdx="0" presStyleCnt="3"/>
      <dgm:spPr/>
      <dgm:t>
        <a:bodyPr/>
        <a:lstStyle/>
        <a:p>
          <a:endParaRPr lang="es-ES"/>
        </a:p>
      </dgm:t>
    </dgm:pt>
    <dgm:pt modelId="{7A92678E-2EB8-4FA9-888A-AB1FDF04C5C6}" type="pres">
      <dgm:prSet presAssocID="{177ACD98-538B-4B8F-819B-EBB42DB5232E}" presName="rootConnector" presStyleLbl="node1" presStyleIdx="0" presStyleCnt="3"/>
      <dgm:spPr/>
      <dgm:t>
        <a:bodyPr/>
        <a:lstStyle/>
        <a:p>
          <a:endParaRPr lang="es-ES"/>
        </a:p>
      </dgm:t>
    </dgm:pt>
    <dgm:pt modelId="{94EE0695-B373-4F69-BD3B-4A12341265FB}" type="pres">
      <dgm:prSet presAssocID="{177ACD98-538B-4B8F-819B-EBB42DB5232E}" presName="childShape" presStyleCnt="0"/>
      <dgm:spPr/>
    </dgm:pt>
    <dgm:pt modelId="{C1DD77F5-2EBB-4E3E-BB64-52F30CF62D37}" type="pres">
      <dgm:prSet presAssocID="{F0980809-430F-4BFE-847E-D8E5F6F2A244}" presName="Name13" presStyleLbl="parChTrans1D2" presStyleIdx="0" presStyleCnt="2"/>
      <dgm:spPr/>
      <dgm:t>
        <a:bodyPr/>
        <a:lstStyle/>
        <a:p>
          <a:endParaRPr lang="es-ES"/>
        </a:p>
      </dgm:t>
    </dgm:pt>
    <dgm:pt modelId="{FF0ED656-D10C-4885-99B0-F66036DF6884}" type="pres">
      <dgm:prSet presAssocID="{C8E54062-E858-4075-A4A6-E115C0800812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09C350-9EA2-4BA8-B165-A2A15733F111}" type="pres">
      <dgm:prSet presAssocID="{DDEDEE58-D33F-46BB-B834-18C48EE15DC1}" presName="root" presStyleCnt="0"/>
      <dgm:spPr/>
    </dgm:pt>
    <dgm:pt modelId="{C9BBE1A9-3926-42FC-9BE3-04CC47883C29}" type="pres">
      <dgm:prSet presAssocID="{DDEDEE58-D33F-46BB-B834-18C48EE15DC1}" presName="rootComposite" presStyleCnt="0"/>
      <dgm:spPr/>
    </dgm:pt>
    <dgm:pt modelId="{3A6992D6-A200-40FB-978F-DB4463A6D522}" type="pres">
      <dgm:prSet presAssocID="{DDEDEE58-D33F-46BB-B834-18C48EE15DC1}" presName="rootText" presStyleLbl="node1" presStyleIdx="1" presStyleCnt="3" custLinFactNeighborX="56"/>
      <dgm:spPr/>
      <dgm:t>
        <a:bodyPr/>
        <a:lstStyle/>
        <a:p>
          <a:endParaRPr lang="es-ES"/>
        </a:p>
      </dgm:t>
    </dgm:pt>
    <dgm:pt modelId="{C7F2702A-8480-43DF-B8A8-B9F7FB155691}" type="pres">
      <dgm:prSet presAssocID="{DDEDEE58-D33F-46BB-B834-18C48EE15DC1}" presName="rootConnector" presStyleLbl="node1" presStyleIdx="1" presStyleCnt="3"/>
      <dgm:spPr/>
      <dgm:t>
        <a:bodyPr/>
        <a:lstStyle/>
        <a:p>
          <a:endParaRPr lang="es-ES"/>
        </a:p>
      </dgm:t>
    </dgm:pt>
    <dgm:pt modelId="{D6D93666-5946-434A-82A0-17DDB14DBBBA}" type="pres">
      <dgm:prSet presAssocID="{DDEDEE58-D33F-46BB-B834-18C48EE15DC1}" presName="childShape" presStyleCnt="0"/>
      <dgm:spPr/>
    </dgm:pt>
    <dgm:pt modelId="{5CA1A3CE-9D5F-440F-9518-3CCC168A0688}" type="pres">
      <dgm:prSet presAssocID="{C440E435-BD36-4358-BDA1-1AE0B9B3C853}" presName="Name13" presStyleLbl="parChTrans1D2" presStyleIdx="1" presStyleCnt="2"/>
      <dgm:spPr/>
      <dgm:t>
        <a:bodyPr/>
        <a:lstStyle/>
        <a:p>
          <a:endParaRPr lang="es-ES"/>
        </a:p>
      </dgm:t>
    </dgm:pt>
    <dgm:pt modelId="{D615B1DE-0AC7-46D0-ADCA-E8ED51612865}" type="pres">
      <dgm:prSet presAssocID="{6D2CE62D-29D1-48ED-8BBF-3F01ACD970B4}" presName="childText" presStyleLbl="bgAcc1" presStyleIdx="1" presStyleCnt="2" custScaleY="1639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844515-D226-418A-8D3A-1C2FB67C86B3}" type="pres">
      <dgm:prSet presAssocID="{94BBE67C-1271-41A2-A60A-975268173022}" presName="root" presStyleCnt="0"/>
      <dgm:spPr/>
    </dgm:pt>
    <dgm:pt modelId="{00DDCE10-BF8C-41FC-B56B-416BF6CC6D9F}" type="pres">
      <dgm:prSet presAssocID="{94BBE67C-1271-41A2-A60A-975268173022}" presName="rootComposite" presStyleCnt="0"/>
      <dgm:spPr/>
    </dgm:pt>
    <dgm:pt modelId="{7B26FE8D-9D3F-48CD-A867-6BA9A36BE52D}" type="pres">
      <dgm:prSet presAssocID="{94BBE67C-1271-41A2-A60A-975268173022}" presName="rootText" presStyleLbl="node1" presStyleIdx="2" presStyleCnt="3"/>
      <dgm:spPr/>
      <dgm:t>
        <a:bodyPr/>
        <a:lstStyle/>
        <a:p>
          <a:endParaRPr lang="es-ES"/>
        </a:p>
      </dgm:t>
    </dgm:pt>
    <dgm:pt modelId="{53D6428D-1467-4437-9DF7-AD1CBC03FCAD}" type="pres">
      <dgm:prSet presAssocID="{94BBE67C-1271-41A2-A60A-975268173022}" presName="rootConnector" presStyleLbl="node1" presStyleIdx="2" presStyleCnt="3"/>
      <dgm:spPr/>
      <dgm:t>
        <a:bodyPr/>
        <a:lstStyle/>
        <a:p>
          <a:endParaRPr lang="es-ES"/>
        </a:p>
      </dgm:t>
    </dgm:pt>
    <dgm:pt modelId="{E7139D48-79C4-4144-9F26-48245A1B6A02}" type="pres">
      <dgm:prSet presAssocID="{94BBE67C-1271-41A2-A60A-975268173022}" presName="childShape" presStyleCnt="0"/>
      <dgm:spPr/>
    </dgm:pt>
  </dgm:ptLst>
  <dgm:cxnLst>
    <dgm:cxn modelId="{9BC594C0-54D9-41DF-8D32-53BDA5D52684}" srcId="{CAD95A7D-06AF-46FB-8C75-B1DD5716C534}" destId="{94BBE67C-1271-41A2-A60A-975268173022}" srcOrd="2" destOrd="0" parTransId="{CFDBC762-4029-4F94-99D0-AB5A35C0BA19}" sibTransId="{67723530-FC15-4F6F-ABF4-C7F2DF361358}"/>
    <dgm:cxn modelId="{722B9D48-8EDA-4132-A2DF-FB51BFB5176C}" srcId="{CAD95A7D-06AF-46FB-8C75-B1DD5716C534}" destId="{DDEDEE58-D33F-46BB-B834-18C48EE15DC1}" srcOrd="1" destOrd="0" parTransId="{5EBD8BA6-36F0-4585-BEDB-7BFCE99A2529}" sibTransId="{626DF007-DA06-40EB-BD09-19967407F861}"/>
    <dgm:cxn modelId="{1E2010ED-CF37-471A-BA76-D5572ECA1E3F}" type="presOf" srcId="{C440E435-BD36-4358-BDA1-1AE0B9B3C853}" destId="{5CA1A3CE-9D5F-440F-9518-3CCC168A0688}" srcOrd="0" destOrd="0" presId="urn:microsoft.com/office/officeart/2005/8/layout/hierarchy3"/>
    <dgm:cxn modelId="{4E0AA034-9B1C-4BA0-8DF8-337C65378FD7}" type="presOf" srcId="{6D2CE62D-29D1-48ED-8BBF-3F01ACD970B4}" destId="{D615B1DE-0AC7-46D0-ADCA-E8ED51612865}" srcOrd="0" destOrd="0" presId="urn:microsoft.com/office/officeart/2005/8/layout/hierarchy3"/>
    <dgm:cxn modelId="{95D0CF09-1D53-43EC-A1F3-9E647ECC822F}" type="presOf" srcId="{DDEDEE58-D33F-46BB-B834-18C48EE15DC1}" destId="{3A6992D6-A200-40FB-978F-DB4463A6D522}" srcOrd="0" destOrd="0" presId="urn:microsoft.com/office/officeart/2005/8/layout/hierarchy3"/>
    <dgm:cxn modelId="{7B587919-194B-4B50-9E80-86D656871838}" type="presOf" srcId="{CAD95A7D-06AF-46FB-8C75-B1DD5716C534}" destId="{738587E5-37C3-41D4-88BC-0AFBB3F9424E}" srcOrd="0" destOrd="0" presId="urn:microsoft.com/office/officeart/2005/8/layout/hierarchy3"/>
    <dgm:cxn modelId="{72FE00D0-D2DD-4970-96B5-F6F9B5B6373A}" type="presOf" srcId="{94BBE67C-1271-41A2-A60A-975268173022}" destId="{53D6428D-1467-4437-9DF7-AD1CBC03FCAD}" srcOrd="1" destOrd="0" presId="urn:microsoft.com/office/officeart/2005/8/layout/hierarchy3"/>
    <dgm:cxn modelId="{5D1E19AB-B4F4-4A9C-A950-0C29DC032FF0}" srcId="{DDEDEE58-D33F-46BB-B834-18C48EE15DC1}" destId="{6D2CE62D-29D1-48ED-8BBF-3F01ACD970B4}" srcOrd="0" destOrd="0" parTransId="{C440E435-BD36-4358-BDA1-1AE0B9B3C853}" sibTransId="{4ED87ADE-AF94-4F48-A4F3-591249F58D4B}"/>
    <dgm:cxn modelId="{17E9E214-2486-4720-9BC2-FBF93EC3882F}" type="presOf" srcId="{F0980809-430F-4BFE-847E-D8E5F6F2A244}" destId="{C1DD77F5-2EBB-4E3E-BB64-52F30CF62D37}" srcOrd="0" destOrd="0" presId="urn:microsoft.com/office/officeart/2005/8/layout/hierarchy3"/>
    <dgm:cxn modelId="{BA7670B4-2A3D-44CF-877E-FAF7BDF3493A}" type="presOf" srcId="{94BBE67C-1271-41A2-A60A-975268173022}" destId="{7B26FE8D-9D3F-48CD-A867-6BA9A36BE52D}" srcOrd="0" destOrd="0" presId="urn:microsoft.com/office/officeart/2005/8/layout/hierarchy3"/>
    <dgm:cxn modelId="{B7D90EFC-82E6-49C6-85E6-3F4920BC1B2F}" type="presOf" srcId="{C8E54062-E858-4075-A4A6-E115C0800812}" destId="{FF0ED656-D10C-4885-99B0-F66036DF6884}" srcOrd="0" destOrd="0" presId="urn:microsoft.com/office/officeart/2005/8/layout/hierarchy3"/>
    <dgm:cxn modelId="{58F3D862-495B-49A6-96BF-78790C426908}" srcId="{CAD95A7D-06AF-46FB-8C75-B1DD5716C534}" destId="{177ACD98-538B-4B8F-819B-EBB42DB5232E}" srcOrd="0" destOrd="0" parTransId="{A4307142-0480-4578-80B3-5B5528C01B69}" sibTransId="{E5A905BB-6785-4DA5-B7D1-26BAD0011EFA}"/>
    <dgm:cxn modelId="{3D4E184D-3828-42BD-BF73-18EC91182AC9}" type="presOf" srcId="{177ACD98-538B-4B8F-819B-EBB42DB5232E}" destId="{7A92678E-2EB8-4FA9-888A-AB1FDF04C5C6}" srcOrd="1" destOrd="0" presId="urn:microsoft.com/office/officeart/2005/8/layout/hierarchy3"/>
    <dgm:cxn modelId="{C11A706C-152C-4240-91D3-DD228696FC87}" srcId="{177ACD98-538B-4B8F-819B-EBB42DB5232E}" destId="{C8E54062-E858-4075-A4A6-E115C0800812}" srcOrd="0" destOrd="0" parTransId="{F0980809-430F-4BFE-847E-D8E5F6F2A244}" sibTransId="{86CDC9B6-186C-460A-9AB7-D1FA25621C89}"/>
    <dgm:cxn modelId="{1FAC2A44-4729-47CB-8983-89604459E4EF}" type="presOf" srcId="{177ACD98-538B-4B8F-819B-EBB42DB5232E}" destId="{29FBDA1C-8C21-44DF-A82F-A35F45E6A149}" srcOrd="0" destOrd="0" presId="urn:microsoft.com/office/officeart/2005/8/layout/hierarchy3"/>
    <dgm:cxn modelId="{3CDA7B43-B283-4512-85EB-ADEEA43AFFAF}" type="presOf" srcId="{DDEDEE58-D33F-46BB-B834-18C48EE15DC1}" destId="{C7F2702A-8480-43DF-B8A8-B9F7FB155691}" srcOrd="1" destOrd="0" presId="urn:microsoft.com/office/officeart/2005/8/layout/hierarchy3"/>
    <dgm:cxn modelId="{F10A6C24-9DFA-48B9-830F-9BC69C96F8FB}" type="presParOf" srcId="{738587E5-37C3-41D4-88BC-0AFBB3F9424E}" destId="{CFB5B003-7B3E-420A-BB5A-C6B8BC1B8128}" srcOrd="0" destOrd="0" presId="urn:microsoft.com/office/officeart/2005/8/layout/hierarchy3"/>
    <dgm:cxn modelId="{68B12F0F-6E32-434C-8F97-251013686FF2}" type="presParOf" srcId="{CFB5B003-7B3E-420A-BB5A-C6B8BC1B8128}" destId="{D9438DDE-0B0C-4BE6-90C4-939243284CC6}" srcOrd="0" destOrd="0" presId="urn:microsoft.com/office/officeart/2005/8/layout/hierarchy3"/>
    <dgm:cxn modelId="{B8A87E57-95E6-489B-81FF-F64B6958F7E3}" type="presParOf" srcId="{D9438DDE-0B0C-4BE6-90C4-939243284CC6}" destId="{29FBDA1C-8C21-44DF-A82F-A35F45E6A149}" srcOrd="0" destOrd="0" presId="urn:microsoft.com/office/officeart/2005/8/layout/hierarchy3"/>
    <dgm:cxn modelId="{E11DEB85-A6C6-4704-AAD7-550EA7C4EB50}" type="presParOf" srcId="{D9438DDE-0B0C-4BE6-90C4-939243284CC6}" destId="{7A92678E-2EB8-4FA9-888A-AB1FDF04C5C6}" srcOrd="1" destOrd="0" presId="urn:microsoft.com/office/officeart/2005/8/layout/hierarchy3"/>
    <dgm:cxn modelId="{002CC212-14CA-40CA-ABD3-1E385FA8EE8A}" type="presParOf" srcId="{CFB5B003-7B3E-420A-BB5A-C6B8BC1B8128}" destId="{94EE0695-B373-4F69-BD3B-4A12341265FB}" srcOrd="1" destOrd="0" presId="urn:microsoft.com/office/officeart/2005/8/layout/hierarchy3"/>
    <dgm:cxn modelId="{3FA49B57-6F56-48B0-8A1C-F86F5AF6AB3F}" type="presParOf" srcId="{94EE0695-B373-4F69-BD3B-4A12341265FB}" destId="{C1DD77F5-2EBB-4E3E-BB64-52F30CF62D37}" srcOrd="0" destOrd="0" presId="urn:microsoft.com/office/officeart/2005/8/layout/hierarchy3"/>
    <dgm:cxn modelId="{AAC11CE1-C4A2-4660-9376-CA1959BAEFC0}" type="presParOf" srcId="{94EE0695-B373-4F69-BD3B-4A12341265FB}" destId="{FF0ED656-D10C-4885-99B0-F66036DF6884}" srcOrd="1" destOrd="0" presId="urn:microsoft.com/office/officeart/2005/8/layout/hierarchy3"/>
    <dgm:cxn modelId="{FD97A275-F357-437E-8D0B-0BD47721F961}" type="presParOf" srcId="{738587E5-37C3-41D4-88BC-0AFBB3F9424E}" destId="{C709C350-9EA2-4BA8-B165-A2A15733F111}" srcOrd="1" destOrd="0" presId="urn:microsoft.com/office/officeart/2005/8/layout/hierarchy3"/>
    <dgm:cxn modelId="{4ACF79A1-671F-4278-99FC-BD4981D5DEA3}" type="presParOf" srcId="{C709C350-9EA2-4BA8-B165-A2A15733F111}" destId="{C9BBE1A9-3926-42FC-9BE3-04CC47883C29}" srcOrd="0" destOrd="0" presId="urn:microsoft.com/office/officeart/2005/8/layout/hierarchy3"/>
    <dgm:cxn modelId="{2B9C422A-CB87-4E27-9187-24432A043239}" type="presParOf" srcId="{C9BBE1A9-3926-42FC-9BE3-04CC47883C29}" destId="{3A6992D6-A200-40FB-978F-DB4463A6D522}" srcOrd="0" destOrd="0" presId="urn:microsoft.com/office/officeart/2005/8/layout/hierarchy3"/>
    <dgm:cxn modelId="{A21F571A-EFBA-4366-8661-34220E7F7E28}" type="presParOf" srcId="{C9BBE1A9-3926-42FC-9BE3-04CC47883C29}" destId="{C7F2702A-8480-43DF-B8A8-B9F7FB155691}" srcOrd="1" destOrd="0" presId="urn:microsoft.com/office/officeart/2005/8/layout/hierarchy3"/>
    <dgm:cxn modelId="{392783AA-2FCE-4606-B673-8A859480A85A}" type="presParOf" srcId="{C709C350-9EA2-4BA8-B165-A2A15733F111}" destId="{D6D93666-5946-434A-82A0-17DDB14DBBBA}" srcOrd="1" destOrd="0" presId="urn:microsoft.com/office/officeart/2005/8/layout/hierarchy3"/>
    <dgm:cxn modelId="{79E1B537-115A-4783-B33D-E3C32F183EA5}" type="presParOf" srcId="{D6D93666-5946-434A-82A0-17DDB14DBBBA}" destId="{5CA1A3CE-9D5F-440F-9518-3CCC168A0688}" srcOrd="0" destOrd="0" presId="urn:microsoft.com/office/officeart/2005/8/layout/hierarchy3"/>
    <dgm:cxn modelId="{9334D653-BB51-4758-A389-A87A75EC2C31}" type="presParOf" srcId="{D6D93666-5946-434A-82A0-17DDB14DBBBA}" destId="{D615B1DE-0AC7-46D0-ADCA-E8ED51612865}" srcOrd="1" destOrd="0" presId="urn:microsoft.com/office/officeart/2005/8/layout/hierarchy3"/>
    <dgm:cxn modelId="{29B8B61B-F38A-44F3-AAC7-51114A1DE5F6}" type="presParOf" srcId="{738587E5-37C3-41D4-88BC-0AFBB3F9424E}" destId="{1B844515-D226-418A-8D3A-1C2FB67C86B3}" srcOrd="2" destOrd="0" presId="urn:microsoft.com/office/officeart/2005/8/layout/hierarchy3"/>
    <dgm:cxn modelId="{B3CBB88E-2DA3-4352-A6EA-69043B3F858D}" type="presParOf" srcId="{1B844515-D226-418A-8D3A-1C2FB67C86B3}" destId="{00DDCE10-BF8C-41FC-B56B-416BF6CC6D9F}" srcOrd="0" destOrd="0" presId="urn:microsoft.com/office/officeart/2005/8/layout/hierarchy3"/>
    <dgm:cxn modelId="{C887E2BA-8E98-4B06-876F-9EF151CB529F}" type="presParOf" srcId="{00DDCE10-BF8C-41FC-B56B-416BF6CC6D9F}" destId="{7B26FE8D-9D3F-48CD-A867-6BA9A36BE52D}" srcOrd="0" destOrd="0" presId="urn:microsoft.com/office/officeart/2005/8/layout/hierarchy3"/>
    <dgm:cxn modelId="{C1B44DB3-FC91-46FD-AE09-A73A2C93D72F}" type="presParOf" srcId="{00DDCE10-BF8C-41FC-B56B-416BF6CC6D9F}" destId="{53D6428D-1467-4437-9DF7-AD1CBC03FCAD}" srcOrd="1" destOrd="0" presId="urn:microsoft.com/office/officeart/2005/8/layout/hierarchy3"/>
    <dgm:cxn modelId="{5E3D0104-4CC9-46CF-A753-67F13C573045}" type="presParOf" srcId="{1B844515-D226-418A-8D3A-1C2FB67C86B3}" destId="{E7139D48-79C4-4144-9F26-48245A1B6A0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D95A7D-06AF-46FB-8C75-B1DD5716C534}" type="doc">
      <dgm:prSet loTypeId="urn:microsoft.com/office/officeart/2005/8/layout/hierarchy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77ACD98-538B-4B8F-819B-EBB42DB5232E}">
      <dgm:prSet phldrT="[Texto]"/>
      <dgm:spPr/>
      <dgm:t>
        <a:bodyPr/>
        <a:lstStyle/>
        <a:p>
          <a:r>
            <a:rPr lang="es-CL" b="1" spc="-25">
              <a:latin typeface="Calibri"/>
              <a:cs typeface="Calibri"/>
            </a:rPr>
            <a:t>R</a:t>
          </a:r>
          <a:r>
            <a:rPr lang="es-CL" b="1" spc="-5">
              <a:latin typeface="Calibri"/>
              <a:cs typeface="Calibri"/>
            </a:rPr>
            <a:t>egl</a:t>
          </a:r>
          <a:r>
            <a:rPr lang="es-CL" b="1" spc="-10">
              <a:latin typeface="Calibri"/>
              <a:cs typeface="Calibri"/>
            </a:rPr>
            <a:t>a</a:t>
          </a:r>
          <a:r>
            <a:rPr lang="es-CL" b="1" spc="-5">
              <a:latin typeface="Calibri"/>
              <a:cs typeface="Calibri"/>
            </a:rPr>
            <a:t>me</a:t>
          </a:r>
          <a:r>
            <a:rPr lang="es-CL" b="1" spc="-20">
              <a:latin typeface="Calibri"/>
              <a:cs typeface="Calibri"/>
            </a:rPr>
            <a:t>n</a:t>
          </a:r>
          <a:r>
            <a:rPr lang="es-CL" b="1" spc="-25">
              <a:latin typeface="Calibri"/>
              <a:cs typeface="Calibri"/>
            </a:rPr>
            <a:t>t</a:t>
          </a:r>
          <a:r>
            <a:rPr lang="es-CL" b="1">
              <a:latin typeface="Calibri"/>
              <a:cs typeface="Calibri"/>
            </a:rPr>
            <a:t>o  </a:t>
          </a:r>
          <a:r>
            <a:rPr lang="es-CL" b="1" spc="-10">
              <a:latin typeface="Calibri"/>
              <a:cs typeface="Calibri"/>
            </a:rPr>
            <a:t>General</a:t>
          </a:r>
          <a:endParaRPr lang="es-ES"/>
        </a:p>
      </dgm:t>
    </dgm:pt>
    <dgm:pt modelId="{A4307142-0480-4578-80B3-5B5528C01B69}" type="parTrans" cxnId="{58F3D862-495B-49A6-96BF-78790C426908}">
      <dgm:prSet/>
      <dgm:spPr/>
      <dgm:t>
        <a:bodyPr/>
        <a:lstStyle/>
        <a:p>
          <a:endParaRPr lang="es-ES"/>
        </a:p>
      </dgm:t>
    </dgm:pt>
    <dgm:pt modelId="{E5A905BB-6785-4DA5-B7D1-26BAD0011EFA}" type="sibTrans" cxnId="{58F3D862-495B-49A6-96BF-78790C426908}">
      <dgm:prSet/>
      <dgm:spPr/>
      <dgm:t>
        <a:bodyPr/>
        <a:lstStyle/>
        <a:p>
          <a:endParaRPr lang="es-ES"/>
        </a:p>
      </dgm:t>
    </dgm:pt>
    <dgm:pt modelId="{C8E54062-E858-4075-A4A6-E115C0800812}">
      <dgm:prSet phldrT="[Texto]" custT="1"/>
      <dgm:spPr/>
      <dgm:t>
        <a:bodyPr/>
        <a:lstStyle/>
        <a:p>
          <a:r>
            <a:rPr lang="es-CL" sz="1600" b="1" spc="-10" dirty="0">
              <a:latin typeface="Calibri"/>
              <a:cs typeface="Calibri"/>
            </a:rPr>
            <a:t>Registros:</a:t>
          </a:r>
          <a:endParaRPr lang="es-CL" sz="1600" dirty="0">
            <a:latin typeface="Calibri"/>
            <a:cs typeface="Calibri"/>
          </a:endParaRPr>
        </a:p>
        <a:p>
          <a:r>
            <a:rPr lang="es-CL" sz="1600" dirty="0">
              <a:latin typeface="Calibri"/>
              <a:cs typeface="Calibri"/>
            </a:rPr>
            <a:t>Apicultores, </a:t>
          </a:r>
          <a:r>
            <a:rPr lang="es-CL" sz="1600" spc="5" dirty="0">
              <a:latin typeface="Calibri"/>
              <a:cs typeface="Calibri"/>
            </a:rPr>
            <a:t> </a:t>
          </a:r>
          <a:r>
            <a:rPr lang="es-CL" sz="1600" dirty="0">
              <a:latin typeface="Calibri"/>
              <a:cs typeface="Calibri"/>
            </a:rPr>
            <a:t>Estampadores y </a:t>
          </a:r>
          <a:r>
            <a:rPr lang="es-CL" sz="1600" spc="5" dirty="0">
              <a:latin typeface="Calibri"/>
              <a:cs typeface="Calibri"/>
            </a:rPr>
            <a:t> </a:t>
          </a:r>
          <a:r>
            <a:rPr lang="es-CL" sz="1600" spc="-5" dirty="0">
              <a:latin typeface="Calibri"/>
              <a:cs typeface="Calibri"/>
            </a:rPr>
            <a:t>C</a:t>
          </a:r>
          <a:r>
            <a:rPr lang="es-CL" sz="1600" dirty="0">
              <a:latin typeface="Calibri"/>
              <a:cs typeface="Calibri"/>
            </a:rPr>
            <a:t>omercia</a:t>
          </a:r>
          <a:r>
            <a:rPr lang="es-CL" sz="1600" spc="-5" dirty="0">
              <a:latin typeface="Calibri"/>
              <a:cs typeface="Calibri"/>
            </a:rPr>
            <a:t>l</a:t>
          </a:r>
          <a:r>
            <a:rPr lang="es-CL" sz="1600" dirty="0">
              <a:latin typeface="Calibri"/>
              <a:cs typeface="Calibri"/>
            </a:rPr>
            <a:t>i</a:t>
          </a:r>
          <a:r>
            <a:rPr lang="es-CL" sz="1600" spc="-5" dirty="0">
              <a:latin typeface="Calibri"/>
              <a:cs typeface="Calibri"/>
            </a:rPr>
            <a:t>z</a:t>
          </a:r>
          <a:r>
            <a:rPr lang="es-CL" sz="1600" dirty="0">
              <a:latin typeface="Calibri"/>
              <a:cs typeface="Calibri"/>
            </a:rPr>
            <a:t>a</a:t>
          </a:r>
          <a:r>
            <a:rPr lang="es-CL" sz="1600" spc="-5" dirty="0">
              <a:latin typeface="Calibri"/>
              <a:cs typeface="Calibri"/>
            </a:rPr>
            <a:t>d</a:t>
          </a:r>
          <a:r>
            <a:rPr lang="es-CL" sz="1600" spc="5" dirty="0">
              <a:latin typeface="Calibri"/>
              <a:cs typeface="Calibri"/>
            </a:rPr>
            <a:t>o</a:t>
          </a:r>
          <a:r>
            <a:rPr lang="es-CL" sz="1600" dirty="0">
              <a:latin typeface="Calibri"/>
              <a:cs typeface="Calibri"/>
            </a:rPr>
            <a:t>res</a:t>
          </a:r>
          <a:r>
            <a:rPr lang="es-CL" sz="1600" spc="-30" dirty="0">
              <a:latin typeface="Calibri"/>
              <a:cs typeface="Calibri"/>
            </a:rPr>
            <a:t> </a:t>
          </a:r>
          <a:r>
            <a:rPr lang="es-CL" sz="1600" spc="-5" dirty="0">
              <a:latin typeface="Calibri"/>
              <a:cs typeface="Calibri"/>
            </a:rPr>
            <a:t>d</a:t>
          </a:r>
          <a:r>
            <a:rPr lang="es-CL" sz="1600" dirty="0">
              <a:latin typeface="Calibri"/>
              <a:cs typeface="Calibri"/>
            </a:rPr>
            <a:t>e  </a:t>
          </a:r>
          <a:r>
            <a:rPr lang="es-CL" sz="1600" dirty="0" smtClean="0">
              <a:latin typeface="Calibri"/>
              <a:cs typeface="Calibri"/>
            </a:rPr>
            <a:t>MB…</a:t>
          </a:r>
          <a:endParaRPr lang="es-ES" sz="1600" dirty="0"/>
        </a:p>
      </dgm:t>
    </dgm:pt>
    <dgm:pt modelId="{F0980809-430F-4BFE-847E-D8E5F6F2A244}" type="parTrans" cxnId="{C11A706C-152C-4240-91D3-DD228696FC87}">
      <dgm:prSet/>
      <dgm:spPr/>
      <dgm:t>
        <a:bodyPr/>
        <a:lstStyle/>
        <a:p>
          <a:endParaRPr lang="es-ES"/>
        </a:p>
      </dgm:t>
    </dgm:pt>
    <dgm:pt modelId="{86CDC9B6-186C-460A-9AB7-D1FA25621C89}" type="sibTrans" cxnId="{C11A706C-152C-4240-91D3-DD228696FC87}">
      <dgm:prSet/>
      <dgm:spPr/>
      <dgm:t>
        <a:bodyPr/>
        <a:lstStyle/>
        <a:p>
          <a:endParaRPr lang="es-ES"/>
        </a:p>
      </dgm:t>
    </dgm:pt>
    <dgm:pt modelId="{DDEDEE58-D33F-46BB-B834-18C48EE15DC1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s-CL" b="1" spc="-10" dirty="0">
              <a:latin typeface="Calibri"/>
              <a:cs typeface="Calibri"/>
            </a:rPr>
            <a:t>Reglamento </a:t>
          </a:r>
          <a:r>
            <a:rPr lang="es-CL" b="1" spc="-5" dirty="0">
              <a:latin typeface="Calibri"/>
              <a:cs typeface="Calibri"/>
            </a:rPr>
            <a:t> </a:t>
          </a:r>
          <a:r>
            <a:rPr lang="es-CL" b="1" spc="-105" dirty="0">
              <a:latin typeface="Calibri"/>
              <a:cs typeface="Calibri"/>
            </a:rPr>
            <a:t>T</a:t>
          </a:r>
          <a:r>
            <a:rPr lang="es-CL" b="1" spc="-55" dirty="0">
              <a:latin typeface="Calibri"/>
              <a:cs typeface="Calibri"/>
            </a:rPr>
            <a:t>r</a:t>
          </a:r>
          <a:r>
            <a:rPr lang="es-CL" b="1" dirty="0">
              <a:latin typeface="Calibri"/>
              <a:cs typeface="Calibri"/>
            </a:rPr>
            <a:t>ashu</a:t>
          </a:r>
          <a:r>
            <a:rPr lang="es-CL" b="1" spc="-5" dirty="0">
              <a:latin typeface="Calibri"/>
              <a:cs typeface="Calibri"/>
            </a:rPr>
            <a:t>mancia</a:t>
          </a:r>
          <a:endParaRPr lang="es-ES" dirty="0"/>
        </a:p>
      </dgm:t>
    </dgm:pt>
    <dgm:pt modelId="{5EBD8BA6-36F0-4585-BEDB-7BFCE99A2529}" type="parTrans" cxnId="{722B9D48-8EDA-4132-A2DF-FB51BFB5176C}">
      <dgm:prSet/>
      <dgm:spPr/>
      <dgm:t>
        <a:bodyPr/>
        <a:lstStyle/>
        <a:p>
          <a:endParaRPr lang="es-ES"/>
        </a:p>
      </dgm:t>
    </dgm:pt>
    <dgm:pt modelId="{626DF007-DA06-40EB-BD09-19967407F861}" type="sibTrans" cxnId="{722B9D48-8EDA-4132-A2DF-FB51BFB5176C}">
      <dgm:prSet/>
      <dgm:spPr/>
      <dgm:t>
        <a:bodyPr/>
        <a:lstStyle/>
        <a:p>
          <a:endParaRPr lang="es-ES"/>
        </a:p>
      </dgm:t>
    </dgm:pt>
    <dgm:pt modelId="{6D2CE62D-29D1-48ED-8BBF-3F01ACD970B4}">
      <dgm:prSet phldrT="[Texto]" custT="1"/>
      <dgm:spPr/>
      <dgm:t>
        <a:bodyPr/>
        <a:lstStyle/>
        <a:p>
          <a:r>
            <a:rPr lang="es-CL" sz="1600" b="1" spc="-10" dirty="0">
              <a:latin typeface="Calibri"/>
              <a:cs typeface="Calibri"/>
            </a:rPr>
            <a:t>Trashumancia:</a:t>
          </a:r>
          <a:endParaRPr lang="es-CL" sz="1600" dirty="0">
            <a:latin typeface="Calibri"/>
            <a:cs typeface="Calibri"/>
          </a:endParaRPr>
        </a:p>
        <a:p>
          <a:r>
            <a:rPr lang="es-ES" sz="1600" spc="-5" dirty="0">
              <a:latin typeface="Calibri"/>
              <a:cs typeface="Calibri"/>
            </a:rPr>
            <a:t>Establecer </a:t>
          </a:r>
          <a:r>
            <a:rPr lang="es-ES" sz="1600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condiciones sobre: </a:t>
          </a:r>
          <a:r>
            <a:rPr lang="es-ES" sz="1600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distanciamiento, </a:t>
          </a:r>
          <a:r>
            <a:rPr lang="es-ES" sz="1600" dirty="0">
              <a:latin typeface="Calibri"/>
              <a:cs typeface="Calibri"/>
            </a:rPr>
            <a:t> medidas </a:t>
          </a:r>
          <a:r>
            <a:rPr lang="es-ES" sz="1600" spc="-5" dirty="0">
              <a:latin typeface="Calibri"/>
              <a:cs typeface="Calibri"/>
            </a:rPr>
            <a:t>sanitarias, </a:t>
          </a:r>
          <a:r>
            <a:rPr lang="es-ES" sz="1600" dirty="0">
              <a:latin typeface="Calibri"/>
              <a:cs typeface="Calibri"/>
            </a:rPr>
            <a:t> p</a:t>
          </a:r>
          <a:r>
            <a:rPr lang="es-ES" sz="1600" spc="-25" dirty="0">
              <a:latin typeface="Calibri"/>
              <a:cs typeface="Calibri"/>
            </a:rPr>
            <a:t>r</a:t>
          </a:r>
          <a:r>
            <a:rPr lang="es-ES" sz="1600" spc="-5" dirty="0">
              <a:latin typeface="Calibri"/>
              <a:cs typeface="Calibri"/>
            </a:rPr>
            <a:t>otecc</a:t>
          </a:r>
          <a:r>
            <a:rPr lang="es-ES" sz="1600" dirty="0">
              <a:latin typeface="Calibri"/>
              <a:cs typeface="Calibri"/>
            </a:rPr>
            <a:t>ión</a:t>
          </a:r>
          <a:r>
            <a:rPr lang="es-ES" sz="1600" spc="-15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o</a:t>
          </a:r>
          <a:r>
            <a:rPr lang="es-ES" sz="1600" spc="-10" dirty="0">
              <a:latin typeface="Calibri"/>
              <a:cs typeface="Calibri"/>
            </a:rPr>
            <a:t>r</a:t>
          </a:r>
          <a:r>
            <a:rPr lang="es-ES" sz="1600" spc="-25" dirty="0">
              <a:latin typeface="Calibri"/>
              <a:cs typeface="Calibri"/>
            </a:rPr>
            <a:t>g</a:t>
          </a:r>
          <a:r>
            <a:rPr lang="es-ES" sz="1600" dirty="0">
              <a:latin typeface="Calibri"/>
              <a:cs typeface="Calibri"/>
            </a:rPr>
            <a:t>á</a:t>
          </a:r>
          <a:r>
            <a:rPr lang="es-ES" sz="1600" spc="5" dirty="0">
              <a:latin typeface="Calibri"/>
              <a:cs typeface="Calibri"/>
            </a:rPr>
            <a:t>n</a:t>
          </a:r>
          <a:r>
            <a:rPr lang="es-ES" sz="1600" dirty="0">
              <a:latin typeface="Calibri"/>
              <a:cs typeface="Calibri"/>
            </a:rPr>
            <a:t>i</a:t>
          </a:r>
          <a:r>
            <a:rPr lang="es-ES" sz="1600" spc="-15" dirty="0">
              <a:latin typeface="Calibri"/>
              <a:cs typeface="Calibri"/>
            </a:rPr>
            <a:t>c</a:t>
          </a:r>
          <a:r>
            <a:rPr lang="es-ES" sz="1600" spc="-5" dirty="0">
              <a:latin typeface="Calibri"/>
              <a:cs typeface="Calibri"/>
            </a:rPr>
            <a:t>os,  resguardo zonas </a:t>
          </a:r>
          <a:r>
            <a:rPr lang="es-ES" sz="1600" dirty="0">
              <a:latin typeface="Calibri"/>
              <a:cs typeface="Calibri"/>
            </a:rPr>
            <a:t>de </a:t>
          </a:r>
          <a:r>
            <a:rPr lang="es-ES" sz="1600" spc="5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desarrollo </a:t>
          </a:r>
          <a:r>
            <a:rPr lang="es-ES" sz="1600" dirty="0">
              <a:latin typeface="Calibri"/>
              <a:cs typeface="Calibri"/>
            </a:rPr>
            <a:t>y </a:t>
          </a:r>
          <a:r>
            <a:rPr lang="es-ES" sz="1600" spc="-10" dirty="0">
              <a:latin typeface="Calibri"/>
              <a:cs typeface="Calibri"/>
            </a:rPr>
            <a:t>carga </a:t>
          </a:r>
          <a:r>
            <a:rPr lang="es-ES" sz="1600" spc="-5" dirty="0">
              <a:latin typeface="Calibri"/>
              <a:cs typeface="Calibri"/>
            </a:rPr>
            <a:t> apícola.</a:t>
          </a:r>
          <a:r>
            <a:rPr lang="es-ES" sz="1600" spc="-20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(Título</a:t>
          </a:r>
          <a:r>
            <a:rPr lang="es-ES" sz="1600" spc="-10" dirty="0">
              <a:latin typeface="Calibri"/>
              <a:cs typeface="Calibri"/>
            </a:rPr>
            <a:t> </a:t>
          </a:r>
          <a:r>
            <a:rPr lang="es-ES" sz="1600" dirty="0">
              <a:latin typeface="Calibri"/>
              <a:cs typeface="Calibri"/>
            </a:rPr>
            <a:t>IV)</a:t>
          </a:r>
          <a:endParaRPr lang="es-ES" sz="1600" dirty="0"/>
        </a:p>
      </dgm:t>
    </dgm:pt>
    <dgm:pt modelId="{C440E435-BD36-4358-BDA1-1AE0B9B3C853}" type="parTrans" cxnId="{5D1E19AB-B4F4-4A9C-A950-0C29DC032FF0}">
      <dgm:prSet/>
      <dgm:spPr/>
      <dgm:t>
        <a:bodyPr/>
        <a:lstStyle/>
        <a:p>
          <a:endParaRPr lang="es-ES"/>
        </a:p>
      </dgm:t>
    </dgm:pt>
    <dgm:pt modelId="{4ED87ADE-AF94-4F48-A4F3-591249F58D4B}" type="sibTrans" cxnId="{5D1E19AB-B4F4-4A9C-A950-0C29DC032FF0}">
      <dgm:prSet/>
      <dgm:spPr/>
      <dgm:t>
        <a:bodyPr/>
        <a:lstStyle/>
        <a:p>
          <a:endParaRPr lang="es-ES"/>
        </a:p>
      </dgm:t>
    </dgm:pt>
    <dgm:pt modelId="{94BBE67C-1271-41A2-A60A-975268173022}">
      <dgm:prSet/>
      <dgm:spPr/>
      <dgm:t>
        <a:bodyPr/>
        <a:lstStyle/>
        <a:p>
          <a:r>
            <a:rPr lang="es-CL" b="1" spc="-10" dirty="0">
              <a:latin typeface="Calibri"/>
              <a:cs typeface="Calibri"/>
            </a:rPr>
            <a:t>Reglamento </a:t>
          </a:r>
          <a:r>
            <a:rPr lang="es-CL" b="1" spc="-5" dirty="0">
              <a:latin typeface="Calibri"/>
              <a:cs typeface="Calibri"/>
            </a:rPr>
            <a:t> </a:t>
          </a:r>
          <a:r>
            <a:rPr lang="es-CL" b="1" spc="-5" dirty="0" smtClean="0">
              <a:latin typeface="Calibri"/>
              <a:cs typeface="Calibri"/>
            </a:rPr>
            <a:t>Apicultura Urbana</a:t>
          </a:r>
          <a:endParaRPr lang="es-ES" dirty="0"/>
        </a:p>
      </dgm:t>
    </dgm:pt>
    <dgm:pt modelId="{CFDBC762-4029-4F94-99D0-AB5A35C0BA19}" type="parTrans" cxnId="{9BC594C0-54D9-41DF-8D32-53BDA5D52684}">
      <dgm:prSet/>
      <dgm:spPr/>
      <dgm:t>
        <a:bodyPr/>
        <a:lstStyle/>
        <a:p>
          <a:endParaRPr lang="es-ES"/>
        </a:p>
      </dgm:t>
    </dgm:pt>
    <dgm:pt modelId="{67723530-FC15-4F6F-ABF4-C7F2DF361358}" type="sibTrans" cxnId="{9BC594C0-54D9-41DF-8D32-53BDA5D52684}">
      <dgm:prSet/>
      <dgm:spPr/>
      <dgm:t>
        <a:bodyPr/>
        <a:lstStyle/>
        <a:p>
          <a:endParaRPr lang="es-ES"/>
        </a:p>
      </dgm:t>
    </dgm:pt>
    <dgm:pt modelId="{738587E5-37C3-41D4-88BC-0AFBB3F9424E}" type="pres">
      <dgm:prSet presAssocID="{CAD95A7D-06AF-46FB-8C75-B1DD5716C53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FB5B003-7B3E-420A-BB5A-C6B8BC1B8128}" type="pres">
      <dgm:prSet presAssocID="{177ACD98-538B-4B8F-819B-EBB42DB5232E}" presName="root" presStyleCnt="0"/>
      <dgm:spPr/>
    </dgm:pt>
    <dgm:pt modelId="{D9438DDE-0B0C-4BE6-90C4-939243284CC6}" type="pres">
      <dgm:prSet presAssocID="{177ACD98-538B-4B8F-819B-EBB42DB5232E}" presName="rootComposite" presStyleCnt="0"/>
      <dgm:spPr/>
    </dgm:pt>
    <dgm:pt modelId="{29FBDA1C-8C21-44DF-A82F-A35F45E6A149}" type="pres">
      <dgm:prSet presAssocID="{177ACD98-538B-4B8F-819B-EBB42DB5232E}" presName="rootText" presStyleLbl="node1" presStyleIdx="0" presStyleCnt="3"/>
      <dgm:spPr/>
      <dgm:t>
        <a:bodyPr/>
        <a:lstStyle/>
        <a:p>
          <a:endParaRPr lang="es-ES"/>
        </a:p>
      </dgm:t>
    </dgm:pt>
    <dgm:pt modelId="{7A92678E-2EB8-4FA9-888A-AB1FDF04C5C6}" type="pres">
      <dgm:prSet presAssocID="{177ACD98-538B-4B8F-819B-EBB42DB5232E}" presName="rootConnector" presStyleLbl="node1" presStyleIdx="0" presStyleCnt="3"/>
      <dgm:spPr/>
      <dgm:t>
        <a:bodyPr/>
        <a:lstStyle/>
        <a:p>
          <a:endParaRPr lang="es-ES"/>
        </a:p>
      </dgm:t>
    </dgm:pt>
    <dgm:pt modelId="{94EE0695-B373-4F69-BD3B-4A12341265FB}" type="pres">
      <dgm:prSet presAssocID="{177ACD98-538B-4B8F-819B-EBB42DB5232E}" presName="childShape" presStyleCnt="0"/>
      <dgm:spPr/>
    </dgm:pt>
    <dgm:pt modelId="{C1DD77F5-2EBB-4E3E-BB64-52F30CF62D37}" type="pres">
      <dgm:prSet presAssocID="{F0980809-430F-4BFE-847E-D8E5F6F2A244}" presName="Name13" presStyleLbl="parChTrans1D2" presStyleIdx="0" presStyleCnt="2"/>
      <dgm:spPr/>
      <dgm:t>
        <a:bodyPr/>
        <a:lstStyle/>
        <a:p>
          <a:endParaRPr lang="es-ES"/>
        </a:p>
      </dgm:t>
    </dgm:pt>
    <dgm:pt modelId="{FF0ED656-D10C-4885-99B0-F66036DF6884}" type="pres">
      <dgm:prSet presAssocID="{C8E54062-E858-4075-A4A6-E115C0800812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09C350-9EA2-4BA8-B165-A2A15733F111}" type="pres">
      <dgm:prSet presAssocID="{DDEDEE58-D33F-46BB-B834-18C48EE15DC1}" presName="root" presStyleCnt="0"/>
      <dgm:spPr/>
    </dgm:pt>
    <dgm:pt modelId="{C9BBE1A9-3926-42FC-9BE3-04CC47883C29}" type="pres">
      <dgm:prSet presAssocID="{DDEDEE58-D33F-46BB-B834-18C48EE15DC1}" presName="rootComposite" presStyleCnt="0"/>
      <dgm:spPr/>
    </dgm:pt>
    <dgm:pt modelId="{3A6992D6-A200-40FB-978F-DB4463A6D522}" type="pres">
      <dgm:prSet presAssocID="{DDEDEE58-D33F-46BB-B834-18C48EE15DC1}" presName="rootText" presStyleLbl="node1" presStyleIdx="1" presStyleCnt="3" custLinFactNeighborX="56"/>
      <dgm:spPr/>
      <dgm:t>
        <a:bodyPr/>
        <a:lstStyle/>
        <a:p>
          <a:endParaRPr lang="es-ES"/>
        </a:p>
      </dgm:t>
    </dgm:pt>
    <dgm:pt modelId="{C7F2702A-8480-43DF-B8A8-B9F7FB155691}" type="pres">
      <dgm:prSet presAssocID="{DDEDEE58-D33F-46BB-B834-18C48EE15DC1}" presName="rootConnector" presStyleLbl="node1" presStyleIdx="1" presStyleCnt="3"/>
      <dgm:spPr/>
      <dgm:t>
        <a:bodyPr/>
        <a:lstStyle/>
        <a:p>
          <a:endParaRPr lang="es-ES"/>
        </a:p>
      </dgm:t>
    </dgm:pt>
    <dgm:pt modelId="{D6D93666-5946-434A-82A0-17DDB14DBBBA}" type="pres">
      <dgm:prSet presAssocID="{DDEDEE58-D33F-46BB-B834-18C48EE15DC1}" presName="childShape" presStyleCnt="0"/>
      <dgm:spPr/>
    </dgm:pt>
    <dgm:pt modelId="{5CA1A3CE-9D5F-440F-9518-3CCC168A0688}" type="pres">
      <dgm:prSet presAssocID="{C440E435-BD36-4358-BDA1-1AE0B9B3C853}" presName="Name13" presStyleLbl="parChTrans1D2" presStyleIdx="1" presStyleCnt="2"/>
      <dgm:spPr/>
      <dgm:t>
        <a:bodyPr/>
        <a:lstStyle/>
        <a:p>
          <a:endParaRPr lang="es-ES"/>
        </a:p>
      </dgm:t>
    </dgm:pt>
    <dgm:pt modelId="{D615B1DE-0AC7-46D0-ADCA-E8ED51612865}" type="pres">
      <dgm:prSet presAssocID="{6D2CE62D-29D1-48ED-8BBF-3F01ACD970B4}" presName="childText" presStyleLbl="bgAcc1" presStyleIdx="1" presStyleCnt="2" custScaleY="1639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844515-D226-418A-8D3A-1C2FB67C86B3}" type="pres">
      <dgm:prSet presAssocID="{94BBE67C-1271-41A2-A60A-975268173022}" presName="root" presStyleCnt="0"/>
      <dgm:spPr/>
    </dgm:pt>
    <dgm:pt modelId="{00DDCE10-BF8C-41FC-B56B-416BF6CC6D9F}" type="pres">
      <dgm:prSet presAssocID="{94BBE67C-1271-41A2-A60A-975268173022}" presName="rootComposite" presStyleCnt="0"/>
      <dgm:spPr/>
    </dgm:pt>
    <dgm:pt modelId="{7B26FE8D-9D3F-48CD-A867-6BA9A36BE52D}" type="pres">
      <dgm:prSet presAssocID="{94BBE67C-1271-41A2-A60A-975268173022}" presName="rootText" presStyleLbl="node1" presStyleIdx="2" presStyleCnt="3"/>
      <dgm:spPr/>
      <dgm:t>
        <a:bodyPr/>
        <a:lstStyle/>
        <a:p>
          <a:endParaRPr lang="es-ES"/>
        </a:p>
      </dgm:t>
    </dgm:pt>
    <dgm:pt modelId="{53D6428D-1467-4437-9DF7-AD1CBC03FCAD}" type="pres">
      <dgm:prSet presAssocID="{94BBE67C-1271-41A2-A60A-975268173022}" presName="rootConnector" presStyleLbl="node1" presStyleIdx="2" presStyleCnt="3"/>
      <dgm:spPr/>
      <dgm:t>
        <a:bodyPr/>
        <a:lstStyle/>
        <a:p>
          <a:endParaRPr lang="es-ES"/>
        </a:p>
      </dgm:t>
    </dgm:pt>
    <dgm:pt modelId="{E7139D48-79C4-4144-9F26-48245A1B6A02}" type="pres">
      <dgm:prSet presAssocID="{94BBE67C-1271-41A2-A60A-975268173022}" presName="childShape" presStyleCnt="0"/>
      <dgm:spPr/>
    </dgm:pt>
  </dgm:ptLst>
  <dgm:cxnLst>
    <dgm:cxn modelId="{9BC594C0-54D9-41DF-8D32-53BDA5D52684}" srcId="{CAD95A7D-06AF-46FB-8C75-B1DD5716C534}" destId="{94BBE67C-1271-41A2-A60A-975268173022}" srcOrd="2" destOrd="0" parTransId="{CFDBC762-4029-4F94-99D0-AB5A35C0BA19}" sibTransId="{67723530-FC15-4F6F-ABF4-C7F2DF361358}"/>
    <dgm:cxn modelId="{722B9D48-8EDA-4132-A2DF-FB51BFB5176C}" srcId="{CAD95A7D-06AF-46FB-8C75-B1DD5716C534}" destId="{DDEDEE58-D33F-46BB-B834-18C48EE15DC1}" srcOrd="1" destOrd="0" parTransId="{5EBD8BA6-36F0-4585-BEDB-7BFCE99A2529}" sibTransId="{626DF007-DA06-40EB-BD09-19967407F861}"/>
    <dgm:cxn modelId="{1E2010ED-CF37-471A-BA76-D5572ECA1E3F}" type="presOf" srcId="{C440E435-BD36-4358-BDA1-1AE0B9B3C853}" destId="{5CA1A3CE-9D5F-440F-9518-3CCC168A0688}" srcOrd="0" destOrd="0" presId="urn:microsoft.com/office/officeart/2005/8/layout/hierarchy3"/>
    <dgm:cxn modelId="{4E0AA034-9B1C-4BA0-8DF8-337C65378FD7}" type="presOf" srcId="{6D2CE62D-29D1-48ED-8BBF-3F01ACD970B4}" destId="{D615B1DE-0AC7-46D0-ADCA-E8ED51612865}" srcOrd="0" destOrd="0" presId="urn:microsoft.com/office/officeart/2005/8/layout/hierarchy3"/>
    <dgm:cxn modelId="{95D0CF09-1D53-43EC-A1F3-9E647ECC822F}" type="presOf" srcId="{DDEDEE58-D33F-46BB-B834-18C48EE15DC1}" destId="{3A6992D6-A200-40FB-978F-DB4463A6D522}" srcOrd="0" destOrd="0" presId="urn:microsoft.com/office/officeart/2005/8/layout/hierarchy3"/>
    <dgm:cxn modelId="{7B587919-194B-4B50-9E80-86D656871838}" type="presOf" srcId="{CAD95A7D-06AF-46FB-8C75-B1DD5716C534}" destId="{738587E5-37C3-41D4-88BC-0AFBB3F9424E}" srcOrd="0" destOrd="0" presId="urn:microsoft.com/office/officeart/2005/8/layout/hierarchy3"/>
    <dgm:cxn modelId="{72FE00D0-D2DD-4970-96B5-F6F9B5B6373A}" type="presOf" srcId="{94BBE67C-1271-41A2-A60A-975268173022}" destId="{53D6428D-1467-4437-9DF7-AD1CBC03FCAD}" srcOrd="1" destOrd="0" presId="urn:microsoft.com/office/officeart/2005/8/layout/hierarchy3"/>
    <dgm:cxn modelId="{5D1E19AB-B4F4-4A9C-A950-0C29DC032FF0}" srcId="{DDEDEE58-D33F-46BB-B834-18C48EE15DC1}" destId="{6D2CE62D-29D1-48ED-8BBF-3F01ACD970B4}" srcOrd="0" destOrd="0" parTransId="{C440E435-BD36-4358-BDA1-1AE0B9B3C853}" sibTransId="{4ED87ADE-AF94-4F48-A4F3-591249F58D4B}"/>
    <dgm:cxn modelId="{17E9E214-2486-4720-9BC2-FBF93EC3882F}" type="presOf" srcId="{F0980809-430F-4BFE-847E-D8E5F6F2A244}" destId="{C1DD77F5-2EBB-4E3E-BB64-52F30CF62D37}" srcOrd="0" destOrd="0" presId="urn:microsoft.com/office/officeart/2005/8/layout/hierarchy3"/>
    <dgm:cxn modelId="{BA7670B4-2A3D-44CF-877E-FAF7BDF3493A}" type="presOf" srcId="{94BBE67C-1271-41A2-A60A-975268173022}" destId="{7B26FE8D-9D3F-48CD-A867-6BA9A36BE52D}" srcOrd="0" destOrd="0" presId="urn:microsoft.com/office/officeart/2005/8/layout/hierarchy3"/>
    <dgm:cxn modelId="{B7D90EFC-82E6-49C6-85E6-3F4920BC1B2F}" type="presOf" srcId="{C8E54062-E858-4075-A4A6-E115C0800812}" destId="{FF0ED656-D10C-4885-99B0-F66036DF6884}" srcOrd="0" destOrd="0" presId="urn:microsoft.com/office/officeart/2005/8/layout/hierarchy3"/>
    <dgm:cxn modelId="{58F3D862-495B-49A6-96BF-78790C426908}" srcId="{CAD95A7D-06AF-46FB-8C75-B1DD5716C534}" destId="{177ACD98-538B-4B8F-819B-EBB42DB5232E}" srcOrd="0" destOrd="0" parTransId="{A4307142-0480-4578-80B3-5B5528C01B69}" sibTransId="{E5A905BB-6785-4DA5-B7D1-26BAD0011EFA}"/>
    <dgm:cxn modelId="{3D4E184D-3828-42BD-BF73-18EC91182AC9}" type="presOf" srcId="{177ACD98-538B-4B8F-819B-EBB42DB5232E}" destId="{7A92678E-2EB8-4FA9-888A-AB1FDF04C5C6}" srcOrd="1" destOrd="0" presId="urn:microsoft.com/office/officeart/2005/8/layout/hierarchy3"/>
    <dgm:cxn modelId="{C11A706C-152C-4240-91D3-DD228696FC87}" srcId="{177ACD98-538B-4B8F-819B-EBB42DB5232E}" destId="{C8E54062-E858-4075-A4A6-E115C0800812}" srcOrd="0" destOrd="0" parTransId="{F0980809-430F-4BFE-847E-D8E5F6F2A244}" sibTransId="{86CDC9B6-186C-460A-9AB7-D1FA25621C89}"/>
    <dgm:cxn modelId="{1FAC2A44-4729-47CB-8983-89604459E4EF}" type="presOf" srcId="{177ACD98-538B-4B8F-819B-EBB42DB5232E}" destId="{29FBDA1C-8C21-44DF-A82F-A35F45E6A149}" srcOrd="0" destOrd="0" presId="urn:microsoft.com/office/officeart/2005/8/layout/hierarchy3"/>
    <dgm:cxn modelId="{3CDA7B43-B283-4512-85EB-ADEEA43AFFAF}" type="presOf" srcId="{DDEDEE58-D33F-46BB-B834-18C48EE15DC1}" destId="{C7F2702A-8480-43DF-B8A8-B9F7FB155691}" srcOrd="1" destOrd="0" presId="urn:microsoft.com/office/officeart/2005/8/layout/hierarchy3"/>
    <dgm:cxn modelId="{F10A6C24-9DFA-48B9-830F-9BC69C96F8FB}" type="presParOf" srcId="{738587E5-37C3-41D4-88BC-0AFBB3F9424E}" destId="{CFB5B003-7B3E-420A-BB5A-C6B8BC1B8128}" srcOrd="0" destOrd="0" presId="urn:microsoft.com/office/officeart/2005/8/layout/hierarchy3"/>
    <dgm:cxn modelId="{68B12F0F-6E32-434C-8F97-251013686FF2}" type="presParOf" srcId="{CFB5B003-7B3E-420A-BB5A-C6B8BC1B8128}" destId="{D9438DDE-0B0C-4BE6-90C4-939243284CC6}" srcOrd="0" destOrd="0" presId="urn:microsoft.com/office/officeart/2005/8/layout/hierarchy3"/>
    <dgm:cxn modelId="{B8A87E57-95E6-489B-81FF-F64B6958F7E3}" type="presParOf" srcId="{D9438DDE-0B0C-4BE6-90C4-939243284CC6}" destId="{29FBDA1C-8C21-44DF-A82F-A35F45E6A149}" srcOrd="0" destOrd="0" presId="urn:microsoft.com/office/officeart/2005/8/layout/hierarchy3"/>
    <dgm:cxn modelId="{E11DEB85-A6C6-4704-AAD7-550EA7C4EB50}" type="presParOf" srcId="{D9438DDE-0B0C-4BE6-90C4-939243284CC6}" destId="{7A92678E-2EB8-4FA9-888A-AB1FDF04C5C6}" srcOrd="1" destOrd="0" presId="urn:microsoft.com/office/officeart/2005/8/layout/hierarchy3"/>
    <dgm:cxn modelId="{002CC212-14CA-40CA-ABD3-1E385FA8EE8A}" type="presParOf" srcId="{CFB5B003-7B3E-420A-BB5A-C6B8BC1B8128}" destId="{94EE0695-B373-4F69-BD3B-4A12341265FB}" srcOrd="1" destOrd="0" presId="urn:microsoft.com/office/officeart/2005/8/layout/hierarchy3"/>
    <dgm:cxn modelId="{3FA49B57-6F56-48B0-8A1C-F86F5AF6AB3F}" type="presParOf" srcId="{94EE0695-B373-4F69-BD3B-4A12341265FB}" destId="{C1DD77F5-2EBB-4E3E-BB64-52F30CF62D37}" srcOrd="0" destOrd="0" presId="urn:microsoft.com/office/officeart/2005/8/layout/hierarchy3"/>
    <dgm:cxn modelId="{AAC11CE1-C4A2-4660-9376-CA1959BAEFC0}" type="presParOf" srcId="{94EE0695-B373-4F69-BD3B-4A12341265FB}" destId="{FF0ED656-D10C-4885-99B0-F66036DF6884}" srcOrd="1" destOrd="0" presId="urn:microsoft.com/office/officeart/2005/8/layout/hierarchy3"/>
    <dgm:cxn modelId="{FD97A275-F357-437E-8D0B-0BD47721F961}" type="presParOf" srcId="{738587E5-37C3-41D4-88BC-0AFBB3F9424E}" destId="{C709C350-9EA2-4BA8-B165-A2A15733F111}" srcOrd="1" destOrd="0" presId="urn:microsoft.com/office/officeart/2005/8/layout/hierarchy3"/>
    <dgm:cxn modelId="{4ACF79A1-671F-4278-99FC-BD4981D5DEA3}" type="presParOf" srcId="{C709C350-9EA2-4BA8-B165-A2A15733F111}" destId="{C9BBE1A9-3926-42FC-9BE3-04CC47883C29}" srcOrd="0" destOrd="0" presId="urn:microsoft.com/office/officeart/2005/8/layout/hierarchy3"/>
    <dgm:cxn modelId="{2B9C422A-CB87-4E27-9187-24432A043239}" type="presParOf" srcId="{C9BBE1A9-3926-42FC-9BE3-04CC47883C29}" destId="{3A6992D6-A200-40FB-978F-DB4463A6D522}" srcOrd="0" destOrd="0" presId="urn:microsoft.com/office/officeart/2005/8/layout/hierarchy3"/>
    <dgm:cxn modelId="{A21F571A-EFBA-4366-8661-34220E7F7E28}" type="presParOf" srcId="{C9BBE1A9-3926-42FC-9BE3-04CC47883C29}" destId="{C7F2702A-8480-43DF-B8A8-B9F7FB155691}" srcOrd="1" destOrd="0" presId="urn:microsoft.com/office/officeart/2005/8/layout/hierarchy3"/>
    <dgm:cxn modelId="{392783AA-2FCE-4606-B673-8A859480A85A}" type="presParOf" srcId="{C709C350-9EA2-4BA8-B165-A2A15733F111}" destId="{D6D93666-5946-434A-82A0-17DDB14DBBBA}" srcOrd="1" destOrd="0" presId="urn:microsoft.com/office/officeart/2005/8/layout/hierarchy3"/>
    <dgm:cxn modelId="{79E1B537-115A-4783-B33D-E3C32F183EA5}" type="presParOf" srcId="{D6D93666-5946-434A-82A0-17DDB14DBBBA}" destId="{5CA1A3CE-9D5F-440F-9518-3CCC168A0688}" srcOrd="0" destOrd="0" presId="urn:microsoft.com/office/officeart/2005/8/layout/hierarchy3"/>
    <dgm:cxn modelId="{9334D653-BB51-4758-A389-A87A75EC2C31}" type="presParOf" srcId="{D6D93666-5946-434A-82A0-17DDB14DBBBA}" destId="{D615B1DE-0AC7-46D0-ADCA-E8ED51612865}" srcOrd="1" destOrd="0" presId="urn:microsoft.com/office/officeart/2005/8/layout/hierarchy3"/>
    <dgm:cxn modelId="{29B8B61B-F38A-44F3-AAC7-51114A1DE5F6}" type="presParOf" srcId="{738587E5-37C3-41D4-88BC-0AFBB3F9424E}" destId="{1B844515-D226-418A-8D3A-1C2FB67C86B3}" srcOrd="2" destOrd="0" presId="urn:microsoft.com/office/officeart/2005/8/layout/hierarchy3"/>
    <dgm:cxn modelId="{B3CBB88E-2DA3-4352-A6EA-69043B3F858D}" type="presParOf" srcId="{1B844515-D226-418A-8D3A-1C2FB67C86B3}" destId="{00DDCE10-BF8C-41FC-B56B-416BF6CC6D9F}" srcOrd="0" destOrd="0" presId="urn:microsoft.com/office/officeart/2005/8/layout/hierarchy3"/>
    <dgm:cxn modelId="{C887E2BA-8E98-4B06-876F-9EF151CB529F}" type="presParOf" srcId="{00DDCE10-BF8C-41FC-B56B-416BF6CC6D9F}" destId="{7B26FE8D-9D3F-48CD-A867-6BA9A36BE52D}" srcOrd="0" destOrd="0" presId="urn:microsoft.com/office/officeart/2005/8/layout/hierarchy3"/>
    <dgm:cxn modelId="{C1B44DB3-FC91-46FD-AE09-A73A2C93D72F}" type="presParOf" srcId="{00DDCE10-BF8C-41FC-B56B-416BF6CC6D9F}" destId="{53D6428D-1467-4437-9DF7-AD1CBC03FCAD}" srcOrd="1" destOrd="0" presId="urn:microsoft.com/office/officeart/2005/8/layout/hierarchy3"/>
    <dgm:cxn modelId="{5E3D0104-4CC9-46CF-A753-67F13C573045}" type="presParOf" srcId="{1B844515-D226-418A-8D3A-1C2FB67C86B3}" destId="{E7139D48-79C4-4144-9F26-48245A1B6A0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B147C3-31AD-4385-9082-DD6A15D33F49}" type="doc">
      <dgm:prSet loTypeId="urn:microsoft.com/office/officeart/2005/8/layout/h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8AB56CC-DC02-4DF2-BC9A-B27A14AB3C57}">
      <dgm:prSet phldrT="[Texto]" custT="1"/>
      <dgm:spPr/>
      <dgm:t>
        <a:bodyPr/>
        <a:lstStyle/>
        <a:p>
          <a:r>
            <a:rPr lang="es-ES" sz="2000" dirty="0"/>
            <a:t>Cálculo de distanciamiento mínimo entre apiarios </a:t>
          </a:r>
        </a:p>
      </dgm:t>
    </dgm:pt>
    <dgm:pt modelId="{B438D8F2-5879-4A1A-A778-4C7D24A0DA38}" type="parTrans" cxnId="{79AE1B3B-EAAC-4D0B-B083-E678DAF07951}">
      <dgm:prSet/>
      <dgm:spPr/>
      <dgm:t>
        <a:bodyPr/>
        <a:lstStyle/>
        <a:p>
          <a:endParaRPr lang="es-ES"/>
        </a:p>
      </dgm:t>
    </dgm:pt>
    <dgm:pt modelId="{57D25EE7-DB0B-4085-8C45-780B5136CD85}" type="sibTrans" cxnId="{79AE1B3B-EAAC-4D0B-B083-E678DAF07951}">
      <dgm:prSet/>
      <dgm:spPr/>
      <dgm:t>
        <a:bodyPr/>
        <a:lstStyle/>
        <a:p>
          <a:endParaRPr lang="es-ES"/>
        </a:p>
      </dgm:t>
    </dgm:pt>
    <dgm:pt modelId="{6237488B-547E-4BC2-8CDB-9EE0BEE2F4F9}">
      <dgm:prSet phldrT="[Texto]" custT="1"/>
      <dgm:spPr/>
      <dgm:t>
        <a:bodyPr/>
        <a:lstStyle/>
        <a:p>
          <a:r>
            <a:rPr lang="es-ES" sz="2000" dirty="0"/>
            <a:t>Se considerará la ubicación </a:t>
          </a:r>
          <a:r>
            <a:rPr lang="es-ES" sz="2000" b="1" dirty="0"/>
            <a:t>georreferenciada declarada en el SIPEC Apícola</a:t>
          </a:r>
          <a:r>
            <a:rPr lang="es-ES" sz="2000" dirty="0"/>
            <a:t>.</a:t>
          </a:r>
        </a:p>
      </dgm:t>
    </dgm:pt>
    <dgm:pt modelId="{6347EFB0-0966-45E9-B9C4-55103E147897}" type="parTrans" cxnId="{20E801DE-85EA-486A-B01E-968F4277D06B}">
      <dgm:prSet/>
      <dgm:spPr/>
      <dgm:t>
        <a:bodyPr/>
        <a:lstStyle/>
        <a:p>
          <a:endParaRPr lang="es-ES"/>
        </a:p>
      </dgm:t>
    </dgm:pt>
    <dgm:pt modelId="{3E84A071-8BA2-476E-8577-AC104F82D469}" type="sibTrans" cxnId="{20E801DE-85EA-486A-B01E-968F4277D06B}">
      <dgm:prSet/>
      <dgm:spPr/>
      <dgm:t>
        <a:bodyPr/>
        <a:lstStyle/>
        <a:p>
          <a:endParaRPr lang="es-ES"/>
        </a:p>
      </dgm:t>
    </dgm:pt>
    <dgm:pt modelId="{9A889984-B650-4779-BDA8-97BD38E9356C}">
      <dgm:prSet phldrT="[Texto]" custT="1"/>
      <dgm:spPr/>
      <dgm:t>
        <a:bodyPr/>
        <a:lstStyle/>
        <a:p>
          <a:r>
            <a:rPr lang="es-ES" sz="2000" dirty="0"/>
            <a:t>El Servicio podrá autorizar trashumancia independiente de las condiciones establecidas</a:t>
          </a:r>
        </a:p>
      </dgm:t>
    </dgm:pt>
    <dgm:pt modelId="{EC474452-FA22-44EE-B047-4FA081B275B4}" type="parTrans" cxnId="{4D3EF17C-8143-4911-91F0-1B55F1F69E0C}">
      <dgm:prSet/>
      <dgm:spPr/>
      <dgm:t>
        <a:bodyPr/>
        <a:lstStyle/>
        <a:p>
          <a:endParaRPr lang="es-ES"/>
        </a:p>
      </dgm:t>
    </dgm:pt>
    <dgm:pt modelId="{2DE7B37B-AA2C-4529-A4C9-FE7DDA75ADF6}" type="sibTrans" cxnId="{4D3EF17C-8143-4911-91F0-1B55F1F69E0C}">
      <dgm:prSet/>
      <dgm:spPr/>
      <dgm:t>
        <a:bodyPr/>
        <a:lstStyle/>
        <a:p>
          <a:endParaRPr lang="es-ES"/>
        </a:p>
      </dgm:t>
    </dgm:pt>
    <dgm:pt modelId="{B879FC67-6DB9-4DFA-9CF0-6A5EA793BE60}">
      <dgm:prSet phldrT="[Texto]" custT="1"/>
      <dgm:spPr/>
      <dgm:t>
        <a:bodyPr/>
        <a:lstStyle/>
        <a:p>
          <a:r>
            <a:rPr lang="es-ES" sz="2000" dirty="0"/>
            <a:t>Apiarios registrados con actividad apícola de polinización y otras</a:t>
          </a:r>
        </a:p>
      </dgm:t>
    </dgm:pt>
    <dgm:pt modelId="{AFA44C96-0925-4B6B-8560-FA7D32EA0F23}" type="parTrans" cxnId="{BF58306D-5576-4E69-AF02-3D34F95D9849}">
      <dgm:prSet/>
      <dgm:spPr/>
      <dgm:t>
        <a:bodyPr/>
        <a:lstStyle/>
        <a:p>
          <a:endParaRPr lang="es-ES"/>
        </a:p>
      </dgm:t>
    </dgm:pt>
    <dgm:pt modelId="{49A11463-4D95-4D2B-846A-BCBE1717F084}" type="sibTrans" cxnId="{BF58306D-5576-4E69-AF02-3D34F95D9849}">
      <dgm:prSet/>
      <dgm:spPr/>
      <dgm:t>
        <a:bodyPr/>
        <a:lstStyle/>
        <a:p>
          <a:endParaRPr lang="es-ES"/>
        </a:p>
      </dgm:t>
    </dgm:pt>
    <dgm:pt modelId="{11311EBE-90A2-4492-A4C1-433CE8E3BB25}">
      <dgm:prSet phldrT="[Texto]" custT="1"/>
      <dgm:spPr/>
      <dgm:t>
        <a:bodyPr/>
        <a:lstStyle/>
        <a:p>
          <a:r>
            <a:rPr lang="es-ES" sz="2000" b="1" dirty="0"/>
            <a:t>Emergencias sanitarias, </a:t>
          </a:r>
          <a:r>
            <a:rPr lang="es-ES" sz="2000" b="1" dirty="0" err="1"/>
            <a:t>silvoagropecuarias</a:t>
          </a:r>
          <a:r>
            <a:rPr lang="es-ES" sz="2000" b="1" dirty="0"/>
            <a:t>, o climáticas declaradas por la autoridad competente</a:t>
          </a:r>
          <a:r>
            <a:rPr lang="es-ES" sz="2000" dirty="0"/>
            <a:t>.</a:t>
          </a:r>
        </a:p>
      </dgm:t>
    </dgm:pt>
    <dgm:pt modelId="{4B5F7D89-64E7-48BA-B7C6-B850F4D72141}" type="parTrans" cxnId="{09459742-D499-4D4E-80B1-FF79BB4E0A57}">
      <dgm:prSet/>
      <dgm:spPr/>
      <dgm:t>
        <a:bodyPr/>
        <a:lstStyle/>
        <a:p>
          <a:endParaRPr lang="es-ES"/>
        </a:p>
      </dgm:t>
    </dgm:pt>
    <dgm:pt modelId="{9C6269FE-B338-4264-9E5B-1410CC861A53}" type="sibTrans" cxnId="{09459742-D499-4D4E-80B1-FF79BB4E0A57}">
      <dgm:prSet/>
      <dgm:spPr/>
      <dgm:t>
        <a:bodyPr/>
        <a:lstStyle/>
        <a:p>
          <a:endParaRPr lang="es-ES"/>
        </a:p>
      </dgm:t>
    </dgm:pt>
    <dgm:pt modelId="{98414099-D2DA-47C6-9BEE-8A9F2C77C552}">
      <dgm:prSet phldrT="[Texto]" custT="1"/>
      <dgm:spPr/>
      <dgm:t>
        <a:bodyPr/>
        <a:lstStyle/>
        <a:p>
          <a:r>
            <a:rPr lang="es-ES" sz="2000" b="1" dirty="0"/>
            <a:t>No se aplicarán los distanciamientos.</a:t>
          </a:r>
        </a:p>
      </dgm:t>
    </dgm:pt>
    <dgm:pt modelId="{0BDAF930-86C1-4AB6-A718-0D38648C717C}" type="parTrans" cxnId="{A041619E-841C-413E-96F0-AF0AB8875A9C}">
      <dgm:prSet/>
      <dgm:spPr/>
      <dgm:t>
        <a:bodyPr/>
        <a:lstStyle/>
        <a:p>
          <a:endParaRPr lang="es-ES"/>
        </a:p>
      </dgm:t>
    </dgm:pt>
    <dgm:pt modelId="{C6FD9858-2E8A-43C7-9CE4-A6664C22261E}" type="sibTrans" cxnId="{A041619E-841C-413E-96F0-AF0AB8875A9C}">
      <dgm:prSet/>
      <dgm:spPr/>
      <dgm:t>
        <a:bodyPr/>
        <a:lstStyle/>
        <a:p>
          <a:endParaRPr lang="es-ES"/>
        </a:p>
      </dgm:t>
    </dgm:pt>
    <dgm:pt modelId="{709BDD7B-A5A2-4D33-8C20-C38A489ECAD2}" type="pres">
      <dgm:prSet presAssocID="{18B147C3-31AD-4385-9082-DD6A15D33F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F6FFF40-E94C-420A-85AA-D2F8E0B62431}" type="pres">
      <dgm:prSet presAssocID="{78AB56CC-DC02-4DF2-BC9A-B27A14AB3C57}" presName="composite" presStyleCnt="0"/>
      <dgm:spPr/>
    </dgm:pt>
    <dgm:pt modelId="{2F119DEE-ECFC-4880-B237-35FBF03CB09D}" type="pres">
      <dgm:prSet presAssocID="{78AB56CC-DC02-4DF2-BC9A-B27A14AB3C5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BE98E3-F644-45D2-963D-22817161990D}" type="pres">
      <dgm:prSet presAssocID="{78AB56CC-DC02-4DF2-BC9A-B27A14AB3C5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D268CF-7193-43A4-A697-064B9E511224}" type="pres">
      <dgm:prSet presAssocID="{57D25EE7-DB0B-4085-8C45-780B5136CD85}" presName="space" presStyleCnt="0"/>
      <dgm:spPr/>
    </dgm:pt>
    <dgm:pt modelId="{831E7FC8-6414-4456-832F-6E163772986B}" type="pres">
      <dgm:prSet presAssocID="{9A889984-B650-4779-BDA8-97BD38E9356C}" presName="composite" presStyleCnt="0"/>
      <dgm:spPr/>
    </dgm:pt>
    <dgm:pt modelId="{85CF3EE8-45E0-442F-AF88-6322BF8178E7}" type="pres">
      <dgm:prSet presAssocID="{9A889984-B650-4779-BDA8-97BD38E9356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B3A90B-89DB-4EB9-B1B8-F6C25724DF58}" type="pres">
      <dgm:prSet presAssocID="{9A889984-B650-4779-BDA8-97BD38E9356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7DB222-E292-439D-851B-2030D8487ED7}" type="pres">
      <dgm:prSet presAssocID="{2DE7B37B-AA2C-4529-A4C9-FE7DDA75ADF6}" presName="space" presStyleCnt="0"/>
      <dgm:spPr/>
    </dgm:pt>
    <dgm:pt modelId="{10CB9168-865E-4AE0-8213-4940B8696F9A}" type="pres">
      <dgm:prSet presAssocID="{B879FC67-6DB9-4DFA-9CF0-6A5EA793BE60}" presName="composite" presStyleCnt="0"/>
      <dgm:spPr/>
    </dgm:pt>
    <dgm:pt modelId="{E97B3A9A-1A5A-4356-8281-AC80C6E2A0A1}" type="pres">
      <dgm:prSet presAssocID="{B879FC67-6DB9-4DFA-9CF0-6A5EA793BE6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3AEE4B-A590-45CE-878B-BE9B949589F1}" type="pres">
      <dgm:prSet presAssocID="{B879FC67-6DB9-4DFA-9CF0-6A5EA793BE6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BE1D4CB-44FE-430D-9DD5-AE4997A1889B}" type="presOf" srcId="{98414099-D2DA-47C6-9BEE-8A9F2C77C552}" destId="{543AEE4B-A590-45CE-878B-BE9B949589F1}" srcOrd="0" destOrd="0" presId="urn:microsoft.com/office/officeart/2005/8/layout/hList1"/>
    <dgm:cxn modelId="{4D3EF17C-8143-4911-91F0-1B55F1F69E0C}" srcId="{18B147C3-31AD-4385-9082-DD6A15D33F49}" destId="{9A889984-B650-4779-BDA8-97BD38E9356C}" srcOrd="1" destOrd="0" parTransId="{EC474452-FA22-44EE-B047-4FA081B275B4}" sibTransId="{2DE7B37B-AA2C-4529-A4C9-FE7DDA75ADF6}"/>
    <dgm:cxn modelId="{ADC45EEB-ABD4-49D7-990E-A3B0C05E6CC7}" type="presOf" srcId="{9A889984-B650-4779-BDA8-97BD38E9356C}" destId="{85CF3EE8-45E0-442F-AF88-6322BF8178E7}" srcOrd="0" destOrd="0" presId="urn:microsoft.com/office/officeart/2005/8/layout/hList1"/>
    <dgm:cxn modelId="{49DF6FB2-3892-4E89-974B-37ED1F6CE196}" type="presOf" srcId="{78AB56CC-DC02-4DF2-BC9A-B27A14AB3C57}" destId="{2F119DEE-ECFC-4880-B237-35FBF03CB09D}" srcOrd="0" destOrd="0" presId="urn:microsoft.com/office/officeart/2005/8/layout/hList1"/>
    <dgm:cxn modelId="{09459742-D499-4D4E-80B1-FF79BB4E0A57}" srcId="{9A889984-B650-4779-BDA8-97BD38E9356C}" destId="{11311EBE-90A2-4492-A4C1-433CE8E3BB25}" srcOrd="0" destOrd="0" parTransId="{4B5F7D89-64E7-48BA-B7C6-B850F4D72141}" sibTransId="{9C6269FE-B338-4264-9E5B-1410CC861A53}"/>
    <dgm:cxn modelId="{61575563-8651-47D9-978E-C0912BD88AA3}" type="presOf" srcId="{11311EBE-90A2-4492-A4C1-433CE8E3BB25}" destId="{3FB3A90B-89DB-4EB9-B1B8-F6C25724DF58}" srcOrd="0" destOrd="0" presId="urn:microsoft.com/office/officeart/2005/8/layout/hList1"/>
    <dgm:cxn modelId="{A041619E-841C-413E-96F0-AF0AB8875A9C}" srcId="{B879FC67-6DB9-4DFA-9CF0-6A5EA793BE60}" destId="{98414099-D2DA-47C6-9BEE-8A9F2C77C552}" srcOrd="0" destOrd="0" parTransId="{0BDAF930-86C1-4AB6-A718-0D38648C717C}" sibTransId="{C6FD9858-2E8A-43C7-9CE4-A6664C22261E}"/>
    <dgm:cxn modelId="{DCFF2B48-24A0-4EC5-B7C5-11CE4955DC52}" type="presOf" srcId="{B879FC67-6DB9-4DFA-9CF0-6A5EA793BE60}" destId="{E97B3A9A-1A5A-4356-8281-AC80C6E2A0A1}" srcOrd="0" destOrd="0" presId="urn:microsoft.com/office/officeart/2005/8/layout/hList1"/>
    <dgm:cxn modelId="{20E801DE-85EA-486A-B01E-968F4277D06B}" srcId="{78AB56CC-DC02-4DF2-BC9A-B27A14AB3C57}" destId="{6237488B-547E-4BC2-8CDB-9EE0BEE2F4F9}" srcOrd="0" destOrd="0" parTransId="{6347EFB0-0966-45E9-B9C4-55103E147897}" sibTransId="{3E84A071-8BA2-476E-8577-AC104F82D469}"/>
    <dgm:cxn modelId="{79AE1B3B-EAAC-4D0B-B083-E678DAF07951}" srcId="{18B147C3-31AD-4385-9082-DD6A15D33F49}" destId="{78AB56CC-DC02-4DF2-BC9A-B27A14AB3C57}" srcOrd="0" destOrd="0" parTransId="{B438D8F2-5879-4A1A-A778-4C7D24A0DA38}" sibTransId="{57D25EE7-DB0B-4085-8C45-780B5136CD85}"/>
    <dgm:cxn modelId="{9A4B2D45-9040-443F-9FD0-10552B443A6E}" type="presOf" srcId="{18B147C3-31AD-4385-9082-DD6A15D33F49}" destId="{709BDD7B-A5A2-4D33-8C20-C38A489ECAD2}" srcOrd="0" destOrd="0" presId="urn:microsoft.com/office/officeart/2005/8/layout/hList1"/>
    <dgm:cxn modelId="{2D0121CA-3D33-4584-A5EE-4126D5BC9FAA}" type="presOf" srcId="{6237488B-547E-4BC2-8CDB-9EE0BEE2F4F9}" destId="{0EBE98E3-F644-45D2-963D-22817161990D}" srcOrd="0" destOrd="0" presId="urn:microsoft.com/office/officeart/2005/8/layout/hList1"/>
    <dgm:cxn modelId="{BF58306D-5576-4E69-AF02-3D34F95D9849}" srcId="{18B147C3-31AD-4385-9082-DD6A15D33F49}" destId="{B879FC67-6DB9-4DFA-9CF0-6A5EA793BE60}" srcOrd="2" destOrd="0" parTransId="{AFA44C96-0925-4B6B-8560-FA7D32EA0F23}" sibTransId="{49A11463-4D95-4D2B-846A-BCBE1717F084}"/>
    <dgm:cxn modelId="{46BCC320-60A6-45FD-A775-02571F478010}" type="presParOf" srcId="{709BDD7B-A5A2-4D33-8C20-C38A489ECAD2}" destId="{BF6FFF40-E94C-420A-85AA-D2F8E0B62431}" srcOrd="0" destOrd="0" presId="urn:microsoft.com/office/officeart/2005/8/layout/hList1"/>
    <dgm:cxn modelId="{ADADFBAE-5063-4AAB-819C-B2E479F6B779}" type="presParOf" srcId="{BF6FFF40-E94C-420A-85AA-D2F8E0B62431}" destId="{2F119DEE-ECFC-4880-B237-35FBF03CB09D}" srcOrd="0" destOrd="0" presId="urn:microsoft.com/office/officeart/2005/8/layout/hList1"/>
    <dgm:cxn modelId="{C5E68CA8-4756-4239-B940-6D90243E6B60}" type="presParOf" srcId="{BF6FFF40-E94C-420A-85AA-D2F8E0B62431}" destId="{0EBE98E3-F644-45D2-963D-22817161990D}" srcOrd="1" destOrd="0" presId="urn:microsoft.com/office/officeart/2005/8/layout/hList1"/>
    <dgm:cxn modelId="{5C1A2C85-537B-4980-9C1A-6F33E163DCB9}" type="presParOf" srcId="{709BDD7B-A5A2-4D33-8C20-C38A489ECAD2}" destId="{10D268CF-7193-43A4-A697-064B9E511224}" srcOrd="1" destOrd="0" presId="urn:microsoft.com/office/officeart/2005/8/layout/hList1"/>
    <dgm:cxn modelId="{2CFD4E1F-E8AB-4115-8E33-DC85373F0A4E}" type="presParOf" srcId="{709BDD7B-A5A2-4D33-8C20-C38A489ECAD2}" destId="{831E7FC8-6414-4456-832F-6E163772986B}" srcOrd="2" destOrd="0" presId="urn:microsoft.com/office/officeart/2005/8/layout/hList1"/>
    <dgm:cxn modelId="{70ED062C-93DE-4F64-B566-CE0F5D97A058}" type="presParOf" srcId="{831E7FC8-6414-4456-832F-6E163772986B}" destId="{85CF3EE8-45E0-442F-AF88-6322BF8178E7}" srcOrd="0" destOrd="0" presId="urn:microsoft.com/office/officeart/2005/8/layout/hList1"/>
    <dgm:cxn modelId="{7697329C-47A2-4F0D-9FAA-B2E8CCD4DE8E}" type="presParOf" srcId="{831E7FC8-6414-4456-832F-6E163772986B}" destId="{3FB3A90B-89DB-4EB9-B1B8-F6C25724DF58}" srcOrd="1" destOrd="0" presId="urn:microsoft.com/office/officeart/2005/8/layout/hList1"/>
    <dgm:cxn modelId="{822E863C-DCCA-4263-8094-88277B23B2C5}" type="presParOf" srcId="{709BDD7B-A5A2-4D33-8C20-C38A489ECAD2}" destId="{6D7DB222-E292-439D-851B-2030D8487ED7}" srcOrd="3" destOrd="0" presId="urn:microsoft.com/office/officeart/2005/8/layout/hList1"/>
    <dgm:cxn modelId="{A4E1A34B-3CD1-4CC9-9B62-4AAE90AC6F8A}" type="presParOf" srcId="{709BDD7B-A5A2-4D33-8C20-C38A489ECAD2}" destId="{10CB9168-865E-4AE0-8213-4940B8696F9A}" srcOrd="4" destOrd="0" presId="urn:microsoft.com/office/officeart/2005/8/layout/hList1"/>
    <dgm:cxn modelId="{6E79138F-D0B2-4540-BBC5-57051018A33E}" type="presParOf" srcId="{10CB9168-865E-4AE0-8213-4940B8696F9A}" destId="{E97B3A9A-1A5A-4356-8281-AC80C6E2A0A1}" srcOrd="0" destOrd="0" presId="urn:microsoft.com/office/officeart/2005/8/layout/hList1"/>
    <dgm:cxn modelId="{D1D50626-E2F8-495C-89CA-E918AEA7B255}" type="presParOf" srcId="{10CB9168-865E-4AE0-8213-4940B8696F9A}" destId="{543AEE4B-A590-45CE-878B-BE9B949589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E16DBC-542F-4869-A183-D809F474F762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575153-D0DE-406F-AC11-3044B75D4794}">
      <dgm:prSet phldrT="[Texto]" phldr="0"/>
      <dgm:spPr/>
      <dgm:t>
        <a:bodyPr/>
        <a:lstStyle/>
        <a:p>
          <a:r>
            <a:rPr lang="es-ES" dirty="0">
              <a:latin typeface="Calibri"/>
              <a:ea typeface="Calibri"/>
              <a:cs typeface="Calibri"/>
            </a:rPr>
            <a:t>Apicultor</a:t>
          </a:r>
        </a:p>
      </dgm:t>
    </dgm:pt>
    <dgm:pt modelId="{3F2CFA1C-18DE-4435-A4D4-C43A8A8F49DC}" type="parTrans" cxnId="{04954B9C-80A0-4E8E-A76A-7943650762BB}">
      <dgm:prSet/>
      <dgm:spPr/>
      <dgm:t>
        <a:bodyPr/>
        <a:lstStyle/>
        <a:p>
          <a:endParaRPr lang="es-ES"/>
        </a:p>
      </dgm:t>
    </dgm:pt>
    <dgm:pt modelId="{1A82AB11-68D3-4C38-8281-EAD291515A40}" type="sibTrans" cxnId="{04954B9C-80A0-4E8E-A76A-7943650762BB}">
      <dgm:prSet/>
      <dgm:spPr/>
      <dgm:t>
        <a:bodyPr/>
        <a:lstStyle/>
        <a:p>
          <a:endParaRPr lang="es-ES"/>
        </a:p>
      </dgm:t>
    </dgm:pt>
    <dgm:pt modelId="{7003735A-5D99-45EC-8D4B-E2626A9C67F0}">
      <dgm:prSet phldrT="[Texto]" phldr="0"/>
      <dgm:spPr/>
      <dgm:t>
        <a:bodyPr/>
        <a:lstStyle/>
        <a:p>
          <a:r>
            <a:rPr lang="es-ES" dirty="0">
              <a:latin typeface="Calibri"/>
              <a:ea typeface="Calibri"/>
              <a:cs typeface="Calibri"/>
            </a:rPr>
            <a:t>Nombre</a:t>
          </a:r>
        </a:p>
      </dgm:t>
    </dgm:pt>
    <dgm:pt modelId="{2CC77850-E3A1-47D4-8398-C3C4F25A1B1F}" type="parTrans" cxnId="{9FBBC71D-3F3D-4E4C-9273-98E2354A7A27}">
      <dgm:prSet/>
      <dgm:spPr/>
      <dgm:t>
        <a:bodyPr/>
        <a:lstStyle/>
        <a:p>
          <a:endParaRPr lang="es-ES"/>
        </a:p>
      </dgm:t>
    </dgm:pt>
    <dgm:pt modelId="{4B3B9BD6-3C04-4389-8732-866DC463A038}" type="sibTrans" cxnId="{9FBBC71D-3F3D-4E4C-9273-98E2354A7A27}">
      <dgm:prSet/>
      <dgm:spPr/>
      <dgm:t>
        <a:bodyPr/>
        <a:lstStyle/>
        <a:p>
          <a:endParaRPr lang="es-ES"/>
        </a:p>
      </dgm:t>
    </dgm:pt>
    <dgm:pt modelId="{643CBDBE-7FFF-4762-9F12-BEE4DC5951FF}">
      <dgm:prSet phldrT="[Texto]" phldr="0"/>
      <dgm:spPr/>
      <dgm:t>
        <a:bodyPr/>
        <a:lstStyle/>
        <a:p>
          <a:r>
            <a:rPr lang="es-ES" dirty="0">
              <a:latin typeface="Calibri"/>
              <a:ea typeface="Calibri"/>
              <a:cs typeface="Calibri"/>
            </a:rPr>
            <a:t>RUT</a:t>
          </a:r>
        </a:p>
      </dgm:t>
    </dgm:pt>
    <dgm:pt modelId="{884FF701-EEF3-4AB3-8C43-A16B2FCA18F1}" type="parTrans" cxnId="{1DF7C5D0-61D3-40D4-8C6A-284788D10CB3}">
      <dgm:prSet/>
      <dgm:spPr/>
      <dgm:t>
        <a:bodyPr/>
        <a:lstStyle/>
        <a:p>
          <a:endParaRPr lang="es-ES"/>
        </a:p>
      </dgm:t>
    </dgm:pt>
    <dgm:pt modelId="{4368F690-07E6-431F-89D5-938EE25107A9}" type="sibTrans" cxnId="{1DF7C5D0-61D3-40D4-8C6A-284788D10CB3}">
      <dgm:prSet/>
      <dgm:spPr/>
      <dgm:t>
        <a:bodyPr/>
        <a:lstStyle/>
        <a:p>
          <a:endParaRPr lang="es-ES"/>
        </a:p>
      </dgm:t>
    </dgm:pt>
    <dgm:pt modelId="{CC03F920-9D47-45E4-AC1A-7D012C10C886}">
      <dgm:prSet phldrT="[Texto]" phldr="0"/>
      <dgm:spPr/>
      <dgm:t>
        <a:bodyPr/>
        <a:lstStyle/>
        <a:p>
          <a:pPr rtl="0"/>
          <a:r>
            <a:rPr lang="es-ES" dirty="0">
              <a:latin typeface="Calibri"/>
              <a:ea typeface="Calibri"/>
              <a:cs typeface="Calibri"/>
            </a:rPr>
            <a:t>Número de registro</a:t>
          </a:r>
        </a:p>
      </dgm:t>
    </dgm:pt>
    <dgm:pt modelId="{6191478B-B08C-4D00-AF03-AC4C4605EE47}" type="parTrans" cxnId="{8AE166E3-57F1-4232-8D69-4D3312E0EBC7}">
      <dgm:prSet/>
      <dgm:spPr/>
      <dgm:t>
        <a:bodyPr/>
        <a:lstStyle/>
        <a:p>
          <a:endParaRPr lang="es-ES"/>
        </a:p>
      </dgm:t>
    </dgm:pt>
    <dgm:pt modelId="{B04BC57A-8412-4BD1-BD71-1786076DC7BF}" type="sibTrans" cxnId="{8AE166E3-57F1-4232-8D69-4D3312E0EBC7}">
      <dgm:prSet/>
      <dgm:spPr/>
      <dgm:t>
        <a:bodyPr/>
        <a:lstStyle/>
        <a:p>
          <a:endParaRPr lang="es-ES"/>
        </a:p>
      </dgm:t>
    </dgm:pt>
    <dgm:pt modelId="{660AFCC4-3B5F-4C82-9BE1-EAE5B25DD5E4}">
      <dgm:prSet phldrT="[Texto]" phldr="0"/>
      <dgm:spPr/>
      <dgm:t>
        <a:bodyPr/>
        <a:lstStyle/>
        <a:p>
          <a:r>
            <a:rPr lang="es-ES" dirty="0">
              <a:latin typeface="Calibri"/>
              <a:ea typeface="Calibri"/>
              <a:cs typeface="Calibri"/>
            </a:rPr>
            <a:t>Apiarios</a:t>
          </a:r>
        </a:p>
      </dgm:t>
    </dgm:pt>
    <dgm:pt modelId="{43E82928-760F-4FE8-A053-04380BDD01A3}" type="parTrans" cxnId="{2CF5A940-B1B3-4CE2-B537-BA1450E6A07B}">
      <dgm:prSet/>
      <dgm:spPr/>
      <dgm:t>
        <a:bodyPr/>
        <a:lstStyle/>
        <a:p>
          <a:endParaRPr lang="es-ES"/>
        </a:p>
      </dgm:t>
    </dgm:pt>
    <dgm:pt modelId="{CED95C9A-F226-4CB4-ADE6-9BDB8DC46E77}" type="sibTrans" cxnId="{2CF5A940-B1B3-4CE2-B537-BA1450E6A07B}">
      <dgm:prSet/>
      <dgm:spPr/>
      <dgm:t>
        <a:bodyPr/>
        <a:lstStyle/>
        <a:p>
          <a:endParaRPr lang="es-ES"/>
        </a:p>
      </dgm:t>
    </dgm:pt>
    <dgm:pt modelId="{CCCD84EA-E078-413B-A640-A2813E42718A}">
      <dgm:prSet phldrT="[Texto]" phldr="0"/>
      <dgm:spPr/>
      <dgm:t>
        <a:bodyPr/>
        <a:lstStyle/>
        <a:p>
          <a:r>
            <a:rPr lang="es-ES" dirty="0">
              <a:latin typeface="Calibri"/>
              <a:ea typeface="Calibri"/>
              <a:cs typeface="Calibri"/>
            </a:rPr>
            <a:t>Origen</a:t>
          </a:r>
        </a:p>
      </dgm:t>
    </dgm:pt>
    <dgm:pt modelId="{95E576C4-CB7F-4823-91B9-A49DA0FC6D65}" type="parTrans" cxnId="{D6FD44A9-6373-4823-922C-4B0745A913B6}">
      <dgm:prSet/>
      <dgm:spPr/>
      <dgm:t>
        <a:bodyPr/>
        <a:lstStyle/>
        <a:p>
          <a:endParaRPr lang="es-ES"/>
        </a:p>
      </dgm:t>
    </dgm:pt>
    <dgm:pt modelId="{3B42174C-6271-4C8D-8C50-E977EC8F6CE1}" type="sibTrans" cxnId="{D6FD44A9-6373-4823-922C-4B0745A913B6}">
      <dgm:prSet/>
      <dgm:spPr/>
      <dgm:t>
        <a:bodyPr/>
        <a:lstStyle/>
        <a:p>
          <a:endParaRPr lang="es-ES"/>
        </a:p>
      </dgm:t>
    </dgm:pt>
    <dgm:pt modelId="{7080E98F-54C5-4A1B-859D-360D48065235}">
      <dgm:prSet phldrT="[Texto]" phldr="0"/>
      <dgm:spPr/>
      <dgm:t>
        <a:bodyPr/>
        <a:lstStyle/>
        <a:p>
          <a:r>
            <a:rPr lang="es-ES" dirty="0">
              <a:latin typeface="Calibri"/>
              <a:ea typeface="Calibri"/>
              <a:cs typeface="Calibri"/>
            </a:rPr>
            <a:t>Colmenas</a:t>
          </a:r>
        </a:p>
      </dgm:t>
    </dgm:pt>
    <dgm:pt modelId="{D21CAF53-9B3E-4CC4-AA88-8B75B42FC596}" type="parTrans" cxnId="{0934E13E-150C-474B-9303-6B9B04897DE4}">
      <dgm:prSet/>
      <dgm:spPr/>
      <dgm:t>
        <a:bodyPr/>
        <a:lstStyle/>
        <a:p>
          <a:endParaRPr lang="es-ES"/>
        </a:p>
      </dgm:t>
    </dgm:pt>
    <dgm:pt modelId="{106B5846-D686-434C-B0B7-527DC645D27A}" type="sibTrans" cxnId="{0934E13E-150C-474B-9303-6B9B04897DE4}">
      <dgm:prSet/>
      <dgm:spPr/>
      <dgm:t>
        <a:bodyPr/>
        <a:lstStyle/>
        <a:p>
          <a:endParaRPr lang="es-ES"/>
        </a:p>
      </dgm:t>
    </dgm:pt>
    <dgm:pt modelId="{217B3DB0-F8FA-4A38-BCB8-57DDC73C7A3B}">
      <dgm:prSet phldrT="[Texto]" phldr="0"/>
      <dgm:spPr/>
      <dgm:t>
        <a:bodyPr/>
        <a:lstStyle/>
        <a:p>
          <a:pPr rtl="0"/>
          <a:r>
            <a:rPr lang="es-ES" dirty="0">
              <a:latin typeface="Calibri"/>
              <a:ea typeface="Calibri"/>
              <a:cs typeface="Calibri"/>
            </a:rPr>
            <a:t>Número de colmenas a transportar</a:t>
          </a:r>
        </a:p>
      </dgm:t>
    </dgm:pt>
    <dgm:pt modelId="{76DF68C0-26BA-411A-A73D-C036891C32F0}" type="parTrans" cxnId="{BB56E3B9-7315-4179-9E50-C9A6CD7E9528}">
      <dgm:prSet/>
      <dgm:spPr/>
      <dgm:t>
        <a:bodyPr/>
        <a:lstStyle/>
        <a:p>
          <a:endParaRPr lang="es-ES"/>
        </a:p>
      </dgm:t>
    </dgm:pt>
    <dgm:pt modelId="{26036AA2-DBB5-4F92-9B34-FF781858A065}" type="sibTrans" cxnId="{BB56E3B9-7315-4179-9E50-C9A6CD7E9528}">
      <dgm:prSet/>
      <dgm:spPr/>
      <dgm:t>
        <a:bodyPr/>
        <a:lstStyle/>
        <a:p>
          <a:endParaRPr lang="es-ES"/>
        </a:p>
      </dgm:t>
    </dgm:pt>
    <dgm:pt modelId="{1239102C-B7B0-4378-AC2F-5A266E8F8545}">
      <dgm:prSet phldrT="[Texto]" phldr="0"/>
      <dgm:spPr/>
      <dgm:t>
        <a:bodyPr/>
        <a:lstStyle/>
        <a:p>
          <a:r>
            <a:rPr lang="es-ES" dirty="0">
              <a:latin typeface="Calibri"/>
              <a:ea typeface="Calibri"/>
              <a:cs typeface="Calibri"/>
            </a:rPr>
            <a:t>Movimiento</a:t>
          </a:r>
        </a:p>
      </dgm:t>
    </dgm:pt>
    <dgm:pt modelId="{A15DA6BC-2CC3-4F9C-8C32-EFB24210338A}" type="parTrans" cxnId="{ADA88A62-24FE-4E1C-AEE4-C03818780CC1}">
      <dgm:prSet/>
      <dgm:spPr/>
      <dgm:t>
        <a:bodyPr/>
        <a:lstStyle/>
        <a:p>
          <a:endParaRPr lang="es-ES"/>
        </a:p>
      </dgm:t>
    </dgm:pt>
    <dgm:pt modelId="{671EB74C-E27B-4CE0-BF03-71472F149FAC}" type="sibTrans" cxnId="{ADA88A62-24FE-4E1C-AEE4-C03818780CC1}">
      <dgm:prSet/>
      <dgm:spPr/>
      <dgm:t>
        <a:bodyPr/>
        <a:lstStyle/>
        <a:p>
          <a:endParaRPr lang="es-ES"/>
        </a:p>
      </dgm:t>
    </dgm:pt>
    <dgm:pt modelId="{C92CFC12-A6C5-4006-BC2A-21465475B8BC}">
      <dgm:prSet phldr="0"/>
      <dgm:spPr/>
      <dgm:t>
        <a:bodyPr/>
        <a:lstStyle/>
        <a:p>
          <a:r>
            <a:rPr lang="es-ES" dirty="0">
              <a:latin typeface="Calibri"/>
              <a:ea typeface="Calibri"/>
              <a:cs typeface="Calibri"/>
            </a:rPr>
            <a:t>Destino</a:t>
          </a:r>
        </a:p>
      </dgm:t>
    </dgm:pt>
    <dgm:pt modelId="{54EAD61A-FD8F-4236-A00F-06EE7319C741}" type="parTrans" cxnId="{F0E360AB-2691-495F-A557-28908ADD1528}">
      <dgm:prSet/>
      <dgm:spPr/>
      <dgm:t>
        <a:bodyPr/>
        <a:lstStyle/>
        <a:p>
          <a:endParaRPr lang="es-ES"/>
        </a:p>
      </dgm:t>
    </dgm:pt>
    <dgm:pt modelId="{9852D804-ABE1-44E5-B803-A164E785874B}" type="sibTrans" cxnId="{F0E360AB-2691-495F-A557-28908ADD1528}">
      <dgm:prSet/>
      <dgm:spPr/>
      <dgm:t>
        <a:bodyPr/>
        <a:lstStyle/>
        <a:p>
          <a:endParaRPr lang="es-ES"/>
        </a:p>
      </dgm:t>
    </dgm:pt>
    <dgm:pt modelId="{98AE268E-1C8E-40C1-8068-C6F4FC1585CA}">
      <dgm:prSet phldr="0"/>
      <dgm:spPr/>
      <dgm:t>
        <a:bodyPr/>
        <a:lstStyle/>
        <a:p>
          <a:pPr rtl="0"/>
          <a:r>
            <a:rPr lang="es-ES" dirty="0">
              <a:latin typeface="Calibri"/>
              <a:ea typeface="Calibri"/>
              <a:cs typeface="Calibri"/>
            </a:rPr>
            <a:t>Motivo</a:t>
          </a:r>
        </a:p>
      </dgm:t>
    </dgm:pt>
    <dgm:pt modelId="{5F71AED1-2267-4966-89FD-1CB5D0508685}" type="parTrans" cxnId="{3E328B31-1398-47E0-BEC1-1265D37A319D}">
      <dgm:prSet/>
      <dgm:spPr/>
      <dgm:t>
        <a:bodyPr/>
        <a:lstStyle/>
        <a:p>
          <a:endParaRPr lang="es-ES"/>
        </a:p>
      </dgm:t>
    </dgm:pt>
    <dgm:pt modelId="{FF97A191-DAB9-4A50-AD67-A0D5AEB012CC}" type="sibTrans" cxnId="{3E328B31-1398-47E0-BEC1-1265D37A319D}">
      <dgm:prSet/>
      <dgm:spPr/>
      <dgm:t>
        <a:bodyPr/>
        <a:lstStyle/>
        <a:p>
          <a:endParaRPr lang="es-ES"/>
        </a:p>
      </dgm:t>
    </dgm:pt>
    <dgm:pt modelId="{99A9E61E-8B88-4971-881C-786199CB995C}">
      <dgm:prSet phldr="0"/>
      <dgm:spPr/>
      <dgm:t>
        <a:bodyPr/>
        <a:lstStyle/>
        <a:p>
          <a:pPr rtl="0"/>
          <a:r>
            <a:rPr lang="es-ES" dirty="0">
              <a:latin typeface="Calibri"/>
              <a:ea typeface="Calibri"/>
              <a:cs typeface="Calibri"/>
            </a:rPr>
            <a:t>Fecha inicio</a:t>
          </a:r>
        </a:p>
      </dgm:t>
    </dgm:pt>
    <dgm:pt modelId="{963163B1-154F-4F46-918C-30016DBB52DE}" type="parTrans" cxnId="{20AFEB68-7B4C-4038-8351-08C6A56CB0FD}">
      <dgm:prSet/>
      <dgm:spPr/>
      <dgm:t>
        <a:bodyPr/>
        <a:lstStyle/>
        <a:p>
          <a:endParaRPr lang="es-ES"/>
        </a:p>
      </dgm:t>
    </dgm:pt>
    <dgm:pt modelId="{60E76652-92F4-4B41-8719-CDE960D56274}" type="sibTrans" cxnId="{20AFEB68-7B4C-4038-8351-08C6A56CB0FD}">
      <dgm:prSet/>
      <dgm:spPr/>
      <dgm:t>
        <a:bodyPr/>
        <a:lstStyle/>
        <a:p>
          <a:endParaRPr lang="es-ES"/>
        </a:p>
      </dgm:t>
    </dgm:pt>
    <dgm:pt modelId="{F2DF431C-BF05-4B1D-827E-0B36178A9418}">
      <dgm:prSet phldr="0"/>
      <dgm:spPr/>
      <dgm:t>
        <a:bodyPr/>
        <a:lstStyle/>
        <a:p>
          <a:pPr rtl="0"/>
          <a:r>
            <a:rPr lang="es-ES" dirty="0">
              <a:latin typeface="Calibri"/>
              <a:ea typeface="Calibri"/>
              <a:cs typeface="Calibri"/>
            </a:rPr>
            <a:t>Fecha término</a:t>
          </a:r>
        </a:p>
      </dgm:t>
    </dgm:pt>
    <dgm:pt modelId="{2D29BD3D-DBCD-4EDC-8509-C7283C8506EF}" type="parTrans" cxnId="{893974BE-3D3E-4622-B78B-38B985906F23}">
      <dgm:prSet/>
      <dgm:spPr/>
      <dgm:t>
        <a:bodyPr/>
        <a:lstStyle/>
        <a:p>
          <a:endParaRPr lang="es-ES"/>
        </a:p>
      </dgm:t>
    </dgm:pt>
    <dgm:pt modelId="{ABA9F502-EE8A-4088-AB05-FD06875D561C}" type="sibTrans" cxnId="{893974BE-3D3E-4622-B78B-38B985906F23}">
      <dgm:prSet/>
      <dgm:spPr/>
      <dgm:t>
        <a:bodyPr/>
        <a:lstStyle/>
        <a:p>
          <a:endParaRPr lang="es-ES"/>
        </a:p>
      </dgm:t>
    </dgm:pt>
    <dgm:pt modelId="{3CDB5569-63E5-4C51-90F1-966F925A6A36}">
      <dgm:prSet phldr="0"/>
      <dgm:spPr/>
      <dgm:t>
        <a:bodyPr/>
        <a:lstStyle/>
        <a:p>
          <a:r>
            <a:rPr lang="es-ES" dirty="0">
              <a:latin typeface="Calibri"/>
              <a:ea typeface="Calibri"/>
              <a:cs typeface="Calibri"/>
            </a:rPr>
            <a:t>Transportista</a:t>
          </a:r>
        </a:p>
      </dgm:t>
    </dgm:pt>
    <dgm:pt modelId="{82F171BD-3503-49D7-B734-EA64C0778E3F}" type="parTrans" cxnId="{C3D3B519-87F4-401C-93D8-BFD52DB2D39E}">
      <dgm:prSet/>
      <dgm:spPr/>
      <dgm:t>
        <a:bodyPr/>
        <a:lstStyle/>
        <a:p>
          <a:endParaRPr lang="es-ES"/>
        </a:p>
      </dgm:t>
    </dgm:pt>
    <dgm:pt modelId="{37DBFB8E-74B4-4468-9CFA-B20AC615E030}" type="sibTrans" cxnId="{C3D3B519-87F4-401C-93D8-BFD52DB2D39E}">
      <dgm:prSet/>
      <dgm:spPr/>
      <dgm:t>
        <a:bodyPr/>
        <a:lstStyle/>
        <a:p>
          <a:endParaRPr lang="es-ES"/>
        </a:p>
      </dgm:t>
    </dgm:pt>
    <dgm:pt modelId="{0FB12EB6-CBC1-4C58-8B64-EFFE7690A7D9}">
      <dgm:prSet phldr="0"/>
      <dgm:spPr/>
      <dgm:t>
        <a:bodyPr/>
        <a:lstStyle/>
        <a:p>
          <a:r>
            <a:rPr lang="es-ES" dirty="0">
              <a:latin typeface="Calibri"/>
              <a:ea typeface="Calibri"/>
              <a:cs typeface="Calibri"/>
            </a:rPr>
            <a:t>Nombre</a:t>
          </a:r>
        </a:p>
      </dgm:t>
    </dgm:pt>
    <dgm:pt modelId="{20B8AB48-1A37-47C0-AA9C-6903C029032C}" type="parTrans" cxnId="{A541DF1C-5998-44DF-BB00-A4772E2173C5}">
      <dgm:prSet/>
      <dgm:spPr/>
      <dgm:t>
        <a:bodyPr/>
        <a:lstStyle/>
        <a:p>
          <a:endParaRPr lang="es-ES"/>
        </a:p>
      </dgm:t>
    </dgm:pt>
    <dgm:pt modelId="{D31630DE-98BF-4DA2-B415-BE03F6903308}" type="sibTrans" cxnId="{A541DF1C-5998-44DF-BB00-A4772E2173C5}">
      <dgm:prSet/>
      <dgm:spPr/>
      <dgm:t>
        <a:bodyPr/>
        <a:lstStyle/>
        <a:p>
          <a:endParaRPr lang="es-ES"/>
        </a:p>
      </dgm:t>
    </dgm:pt>
    <dgm:pt modelId="{856F3141-33A5-46BD-874C-1284321F0714}">
      <dgm:prSet phldr="0"/>
      <dgm:spPr/>
      <dgm:t>
        <a:bodyPr/>
        <a:lstStyle/>
        <a:p>
          <a:pPr rtl="0"/>
          <a:r>
            <a:rPr lang="es-ES" dirty="0">
              <a:latin typeface="Calibri"/>
              <a:ea typeface="Calibri"/>
              <a:cs typeface="Calibri"/>
            </a:rPr>
            <a:t>Patente vehículo</a:t>
          </a:r>
        </a:p>
      </dgm:t>
    </dgm:pt>
    <dgm:pt modelId="{D3E50734-75B6-4DCB-A2C2-4F66DD19CF96}" type="parTrans" cxnId="{A60407AE-510B-425B-A295-5DFF2400EBCD}">
      <dgm:prSet/>
      <dgm:spPr/>
      <dgm:t>
        <a:bodyPr/>
        <a:lstStyle/>
        <a:p>
          <a:endParaRPr lang="es-ES"/>
        </a:p>
      </dgm:t>
    </dgm:pt>
    <dgm:pt modelId="{B9B98D18-0721-432E-942E-1B2C46A458AD}" type="sibTrans" cxnId="{A60407AE-510B-425B-A295-5DFF2400EBCD}">
      <dgm:prSet/>
      <dgm:spPr/>
      <dgm:t>
        <a:bodyPr/>
        <a:lstStyle/>
        <a:p>
          <a:endParaRPr lang="es-ES"/>
        </a:p>
      </dgm:t>
    </dgm:pt>
    <dgm:pt modelId="{CF054C9C-1CB2-40F8-91B4-FAC4046EEBB4}" type="pres">
      <dgm:prSet presAssocID="{A8E16DBC-542F-4869-A183-D809F474F7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91E049-3779-44F8-A9BA-AD17D03E2EED}" type="pres">
      <dgm:prSet presAssocID="{4E575153-D0DE-406F-AC11-3044B75D4794}" presName="composite" presStyleCnt="0"/>
      <dgm:spPr/>
    </dgm:pt>
    <dgm:pt modelId="{F93FCA3A-9B22-4941-ADF0-7DFF59B1EE53}" type="pres">
      <dgm:prSet presAssocID="{4E575153-D0DE-406F-AC11-3044B75D4794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E0DFA9-E44C-4775-9046-78829FB020E6}" type="pres">
      <dgm:prSet presAssocID="{4E575153-D0DE-406F-AC11-3044B75D4794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A3EF7F-D40A-40FF-8E9D-F60F02172F97}" type="pres">
      <dgm:prSet presAssocID="{1A82AB11-68D3-4C38-8281-EAD291515A40}" presName="space" presStyleCnt="0"/>
      <dgm:spPr/>
    </dgm:pt>
    <dgm:pt modelId="{F5D82A1D-3ECE-4377-988C-FDB568A5DA0B}" type="pres">
      <dgm:prSet presAssocID="{660AFCC4-3B5F-4C82-9BE1-EAE5B25DD5E4}" presName="composite" presStyleCnt="0"/>
      <dgm:spPr/>
    </dgm:pt>
    <dgm:pt modelId="{A232FDD9-D2A6-40A9-8EE8-258895EEE127}" type="pres">
      <dgm:prSet presAssocID="{660AFCC4-3B5F-4C82-9BE1-EAE5B25DD5E4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EF2843-D169-4C0F-A42A-CCC3EAE49CF2}" type="pres">
      <dgm:prSet presAssocID="{660AFCC4-3B5F-4C82-9BE1-EAE5B25DD5E4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9E33D8-4807-45F4-81CA-B14437646F8A}" type="pres">
      <dgm:prSet presAssocID="{CED95C9A-F226-4CB4-ADE6-9BDB8DC46E77}" presName="space" presStyleCnt="0"/>
      <dgm:spPr/>
    </dgm:pt>
    <dgm:pt modelId="{781CE6F1-B48B-4CB4-914E-3BE73F5244D3}" type="pres">
      <dgm:prSet presAssocID="{7080E98F-54C5-4A1B-859D-360D48065235}" presName="composite" presStyleCnt="0"/>
      <dgm:spPr/>
    </dgm:pt>
    <dgm:pt modelId="{DC9A903F-7B69-450A-A838-97F4B9EB3249}" type="pres">
      <dgm:prSet presAssocID="{7080E98F-54C5-4A1B-859D-360D48065235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975419-1599-480E-8F73-C4453985E2D8}" type="pres">
      <dgm:prSet presAssocID="{7080E98F-54C5-4A1B-859D-360D48065235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4411B9-A727-44DA-8AE9-60178B89F5AC}" type="pres">
      <dgm:prSet presAssocID="{106B5846-D686-434C-B0B7-527DC645D27A}" presName="space" presStyleCnt="0"/>
      <dgm:spPr/>
    </dgm:pt>
    <dgm:pt modelId="{0D7D0C1B-566C-45B0-BF49-71E6CF6E5406}" type="pres">
      <dgm:prSet presAssocID="{1239102C-B7B0-4378-AC2F-5A266E8F8545}" presName="composite" presStyleCnt="0"/>
      <dgm:spPr/>
    </dgm:pt>
    <dgm:pt modelId="{7D54A419-946D-4DA8-AC27-783A8B722E7F}" type="pres">
      <dgm:prSet presAssocID="{1239102C-B7B0-4378-AC2F-5A266E8F8545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DFB7DA-7C78-47A9-BF4B-75F9B1B5DB83}" type="pres">
      <dgm:prSet presAssocID="{1239102C-B7B0-4378-AC2F-5A266E8F8545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ECCFB5-6841-4177-9823-D8EA3BD53BDA}" type="pres">
      <dgm:prSet presAssocID="{671EB74C-E27B-4CE0-BF03-71472F149FAC}" presName="space" presStyleCnt="0"/>
      <dgm:spPr/>
    </dgm:pt>
    <dgm:pt modelId="{8E2B33F5-D587-4AD6-8729-DEDA7B072C8F}" type="pres">
      <dgm:prSet presAssocID="{3CDB5569-63E5-4C51-90F1-966F925A6A36}" presName="composite" presStyleCnt="0"/>
      <dgm:spPr/>
    </dgm:pt>
    <dgm:pt modelId="{4E92C30D-78F4-4D40-953C-6AD2D5A46274}" type="pres">
      <dgm:prSet presAssocID="{3CDB5569-63E5-4C51-90F1-966F925A6A36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30D39D-6C53-4D02-A614-D0B7B79809C8}" type="pres">
      <dgm:prSet presAssocID="{3CDB5569-63E5-4C51-90F1-966F925A6A36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80B99D-184D-42C9-91F5-34DC0972D4B3}" type="presOf" srcId="{643CBDBE-7FFF-4762-9F12-BEE4DC5951FF}" destId="{38E0DFA9-E44C-4775-9046-78829FB020E6}" srcOrd="0" destOrd="1" presId="urn:microsoft.com/office/officeart/2005/8/layout/hList1"/>
    <dgm:cxn modelId="{F9394C9C-9972-46AD-A1BC-F56C72418C46}" type="presOf" srcId="{217B3DB0-F8FA-4A38-BCB8-57DDC73C7A3B}" destId="{C1975419-1599-480E-8F73-C4453985E2D8}" srcOrd="0" destOrd="0" presId="urn:microsoft.com/office/officeart/2005/8/layout/hList1"/>
    <dgm:cxn modelId="{D6FD44A9-6373-4823-922C-4B0745A913B6}" srcId="{660AFCC4-3B5F-4C82-9BE1-EAE5B25DD5E4}" destId="{CCCD84EA-E078-413B-A640-A2813E42718A}" srcOrd="0" destOrd="0" parTransId="{95E576C4-CB7F-4823-91B9-A49DA0FC6D65}" sibTransId="{3B42174C-6271-4C8D-8C50-E977EC8F6CE1}"/>
    <dgm:cxn modelId="{D6BF4B7F-3155-41EA-8F61-5C57A6FEB276}" type="presOf" srcId="{7080E98F-54C5-4A1B-859D-360D48065235}" destId="{DC9A903F-7B69-450A-A838-97F4B9EB3249}" srcOrd="0" destOrd="0" presId="urn:microsoft.com/office/officeart/2005/8/layout/hList1"/>
    <dgm:cxn modelId="{04954B9C-80A0-4E8E-A76A-7943650762BB}" srcId="{A8E16DBC-542F-4869-A183-D809F474F762}" destId="{4E575153-D0DE-406F-AC11-3044B75D4794}" srcOrd="0" destOrd="0" parTransId="{3F2CFA1C-18DE-4435-A4D4-C43A8A8F49DC}" sibTransId="{1A82AB11-68D3-4C38-8281-EAD291515A40}"/>
    <dgm:cxn modelId="{C3D3B519-87F4-401C-93D8-BFD52DB2D39E}" srcId="{A8E16DBC-542F-4869-A183-D809F474F762}" destId="{3CDB5569-63E5-4C51-90F1-966F925A6A36}" srcOrd="4" destOrd="0" parTransId="{82F171BD-3503-49D7-B734-EA64C0778E3F}" sibTransId="{37DBFB8E-74B4-4468-9CFA-B20AC615E030}"/>
    <dgm:cxn modelId="{F0E360AB-2691-495F-A557-28908ADD1528}" srcId="{660AFCC4-3B5F-4C82-9BE1-EAE5B25DD5E4}" destId="{C92CFC12-A6C5-4006-BC2A-21465475B8BC}" srcOrd="1" destOrd="0" parTransId="{54EAD61A-FD8F-4236-A00F-06EE7319C741}" sibTransId="{9852D804-ABE1-44E5-B803-A164E785874B}"/>
    <dgm:cxn modelId="{8AE166E3-57F1-4232-8D69-4D3312E0EBC7}" srcId="{4E575153-D0DE-406F-AC11-3044B75D4794}" destId="{CC03F920-9D47-45E4-AC1A-7D012C10C886}" srcOrd="2" destOrd="0" parTransId="{6191478B-B08C-4D00-AF03-AC4C4605EE47}" sibTransId="{B04BC57A-8412-4BD1-BD71-1786076DC7BF}"/>
    <dgm:cxn modelId="{0328C3D4-2994-41E0-9157-3174A953E219}" type="presOf" srcId="{A8E16DBC-542F-4869-A183-D809F474F762}" destId="{CF054C9C-1CB2-40F8-91B4-FAC4046EEBB4}" srcOrd="0" destOrd="0" presId="urn:microsoft.com/office/officeart/2005/8/layout/hList1"/>
    <dgm:cxn modelId="{82A381D8-F6C4-4ED7-812D-ECCBD03FE868}" type="presOf" srcId="{99A9E61E-8B88-4971-881C-786199CB995C}" destId="{0EDFB7DA-7C78-47A9-BF4B-75F9B1B5DB83}" srcOrd="0" destOrd="1" presId="urn:microsoft.com/office/officeart/2005/8/layout/hList1"/>
    <dgm:cxn modelId="{893974BE-3D3E-4622-B78B-38B985906F23}" srcId="{1239102C-B7B0-4378-AC2F-5A266E8F8545}" destId="{F2DF431C-BF05-4B1D-827E-0B36178A9418}" srcOrd="2" destOrd="0" parTransId="{2D29BD3D-DBCD-4EDC-8509-C7283C8506EF}" sibTransId="{ABA9F502-EE8A-4088-AB05-FD06875D561C}"/>
    <dgm:cxn modelId="{91050CEF-6D1A-41ED-A9BC-059C14F1D38F}" type="presOf" srcId="{C92CFC12-A6C5-4006-BC2A-21465475B8BC}" destId="{8BEF2843-D169-4C0F-A42A-CCC3EAE49CF2}" srcOrd="0" destOrd="1" presId="urn:microsoft.com/office/officeart/2005/8/layout/hList1"/>
    <dgm:cxn modelId="{D5BF9FD1-C642-457B-AFE9-44542D32A761}" type="presOf" srcId="{7003735A-5D99-45EC-8D4B-E2626A9C67F0}" destId="{38E0DFA9-E44C-4775-9046-78829FB020E6}" srcOrd="0" destOrd="0" presId="urn:microsoft.com/office/officeart/2005/8/layout/hList1"/>
    <dgm:cxn modelId="{20AFEB68-7B4C-4038-8351-08C6A56CB0FD}" srcId="{1239102C-B7B0-4378-AC2F-5A266E8F8545}" destId="{99A9E61E-8B88-4971-881C-786199CB995C}" srcOrd="1" destOrd="0" parTransId="{963163B1-154F-4F46-918C-30016DBB52DE}" sibTransId="{60E76652-92F4-4B41-8719-CDE960D56274}"/>
    <dgm:cxn modelId="{1DF7C5D0-61D3-40D4-8C6A-284788D10CB3}" srcId="{4E575153-D0DE-406F-AC11-3044B75D4794}" destId="{643CBDBE-7FFF-4762-9F12-BEE4DC5951FF}" srcOrd="1" destOrd="0" parTransId="{884FF701-EEF3-4AB3-8C43-A16B2FCA18F1}" sibTransId="{4368F690-07E6-431F-89D5-938EE25107A9}"/>
    <dgm:cxn modelId="{ADA88A62-24FE-4E1C-AEE4-C03818780CC1}" srcId="{A8E16DBC-542F-4869-A183-D809F474F762}" destId="{1239102C-B7B0-4378-AC2F-5A266E8F8545}" srcOrd="3" destOrd="0" parTransId="{A15DA6BC-2CC3-4F9C-8C32-EFB24210338A}" sibTransId="{671EB74C-E27B-4CE0-BF03-71472F149FAC}"/>
    <dgm:cxn modelId="{C0419AB6-925B-4C21-B9A2-31DB0373E1B4}" type="presOf" srcId="{4E575153-D0DE-406F-AC11-3044B75D4794}" destId="{F93FCA3A-9B22-4941-ADF0-7DFF59B1EE53}" srcOrd="0" destOrd="0" presId="urn:microsoft.com/office/officeart/2005/8/layout/hList1"/>
    <dgm:cxn modelId="{8A8A0EF2-590B-4BA3-86BF-BE3C2A78F020}" type="presOf" srcId="{F2DF431C-BF05-4B1D-827E-0B36178A9418}" destId="{0EDFB7DA-7C78-47A9-BF4B-75F9B1B5DB83}" srcOrd="0" destOrd="2" presId="urn:microsoft.com/office/officeart/2005/8/layout/hList1"/>
    <dgm:cxn modelId="{A60407AE-510B-425B-A295-5DFF2400EBCD}" srcId="{3CDB5569-63E5-4C51-90F1-966F925A6A36}" destId="{856F3141-33A5-46BD-874C-1284321F0714}" srcOrd="1" destOrd="0" parTransId="{D3E50734-75B6-4DCB-A2C2-4F66DD19CF96}" sibTransId="{B9B98D18-0721-432E-942E-1B2C46A458AD}"/>
    <dgm:cxn modelId="{BD997B97-936B-4D0E-9D7C-13B560B8ED5E}" type="presOf" srcId="{3CDB5569-63E5-4C51-90F1-966F925A6A36}" destId="{4E92C30D-78F4-4D40-953C-6AD2D5A46274}" srcOrd="0" destOrd="0" presId="urn:microsoft.com/office/officeart/2005/8/layout/hList1"/>
    <dgm:cxn modelId="{BB56E3B9-7315-4179-9E50-C9A6CD7E9528}" srcId="{7080E98F-54C5-4A1B-859D-360D48065235}" destId="{217B3DB0-F8FA-4A38-BCB8-57DDC73C7A3B}" srcOrd="0" destOrd="0" parTransId="{76DF68C0-26BA-411A-A73D-C036891C32F0}" sibTransId="{26036AA2-DBB5-4F92-9B34-FF781858A065}"/>
    <dgm:cxn modelId="{8D015BE1-36A5-4DF4-9045-2AEAD7008BB3}" type="presOf" srcId="{CC03F920-9D47-45E4-AC1A-7D012C10C886}" destId="{38E0DFA9-E44C-4775-9046-78829FB020E6}" srcOrd="0" destOrd="2" presId="urn:microsoft.com/office/officeart/2005/8/layout/hList1"/>
    <dgm:cxn modelId="{2CF5A940-B1B3-4CE2-B537-BA1450E6A07B}" srcId="{A8E16DBC-542F-4869-A183-D809F474F762}" destId="{660AFCC4-3B5F-4C82-9BE1-EAE5B25DD5E4}" srcOrd="1" destOrd="0" parTransId="{43E82928-760F-4FE8-A053-04380BDD01A3}" sibTransId="{CED95C9A-F226-4CB4-ADE6-9BDB8DC46E77}"/>
    <dgm:cxn modelId="{F746C687-8467-4B24-95AF-A4588E0DB296}" type="presOf" srcId="{1239102C-B7B0-4378-AC2F-5A266E8F8545}" destId="{7D54A419-946D-4DA8-AC27-783A8B722E7F}" srcOrd="0" destOrd="0" presId="urn:microsoft.com/office/officeart/2005/8/layout/hList1"/>
    <dgm:cxn modelId="{3E328B31-1398-47E0-BEC1-1265D37A319D}" srcId="{1239102C-B7B0-4378-AC2F-5A266E8F8545}" destId="{98AE268E-1C8E-40C1-8068-C6F4FC1585CA}" srcOrd="0" destOrd="0" parTransId="{5F71AED1-2267-4966-89FD-1CB5D0508685}" sibTransId="{FF97A191-DAB9-4A50-AD67-A0D5AEB012CC}"/>
    <dgm:cxn modelId="{87B1BF9D-026F-4287-93A7-F844CCAB6C8D}" type="presOf" srcId="{660AFCC4-3B5F-4C82-9BE1-EAE5B25DD5E4}" destId="{A232FDD9-D2A6-40A9-8EE8-258895EEE127}" srcOrd="0" destOrd="0" presId="urn:microsoft.com/office/officeart/2005/8/layout/hList1"/>
    <dgm:cxn modelId="{0934E13E-150C-474B-9303-6B9B04897DE4}" srcId="{A8E16DBC-542F-4869-A183-D809F474F762}" destId="{7080E98F-54C5-4A1B-859D-360D48065235}" srcOrd="2" destOrd="0" parTransId="{D21CAF53-9B3E-4CC4-AA88-8B75B42FC596}" sibTransId="{106B5846-D686-434C-B0B7-527DC645D27A}"/>
    <dgm:cxn modelId="{00CF8D6E-43EE-43D7-A7FA-669F48914E5C}" type="presOf" srcId="{98AE268E-1C8E-40C1-8068-C6F4FC1585CA}" destId="{0EDFB7DA-7C78-47A9-BF4B-75F9B1B5DB83}" srcOrd="0" destOrd="0" presId="urn:microsoft.com/office/officeart/2005/8/layout/hList1"/>
    <dgm:cxn modelId="{9FBBC71D-3F3D-4E4C-9273-98E2354A7A27}" srcId="{4E575153-D0DE-406F-AC11-3044B75D4794}" destId="{7003735A-5D99-45EC-8D4B-E2626A9C67F0}" srcOrd="0" destOrd="0" parTransId="{2CC77850-E3A1-47D4-8398-C3C4F25A1B1F}" sibTransId="{4B3B9BD6-3C04-4389-8732-866DC463A038}"/>
    <dgm:cxn modelId="{42118835-27CB-4B51-BC32-25BCE789F18D}" type="presOf" srcId="{CCCD84EA-E078-413B-A640-A2813E42718A}" destId="{8BEF2843-D169-4C0F-A42A-CCC3EAE49CF2}" srcOrd="0" destOrd="0" presId="urn:microsoft.com/office/officeart/2005/8/layout/hList1"/>
    <dgm:cxn modelId="{BD42C792-A2D8-41DC-9F02-EFE7F0E1F753}" type="presOf" srcId="{856F3141-33A5-46BD-874C-1284321F0714}" destId="{B930D39D-6C53-4D02-A614-D0B7B79809C8}" srcOrd="0" destOrd="1" presId="urn:microsoft.com/office/officeart/2005/8/layout/hList1"/>
    <dgm:cxn modelId="{8719A7A7-8109-4DC4-B064-4D8CEC845BBF}" type="presOf" srcId="{0FB12EB6-CBC1-4C58-8B64-EFFE7690A7D9}" destId="{B930D39D-6C53-4D02-A614-D0B7B79809C8}" srcOrd="0" destOrd="0" presId="urn:microsoft.com/office/officeart/2005/8/layout/hList1"/>
    <dgm:cxn modelId="{A541DF1C-5998-44DF-BB00-A4772E2173C5}" srcId="{3CDB5569-63E5-4C51-90F1-966F925A6A36}" destId="{0FB12EB6-CBC1-4C58-8B64-EFFE7690A7D9}" srcOrd="0" destOrd="0" parTransId="{20B8AB48-1A37-47C0-AA9C-6903C029032C}" sibTransId="{D31630DE-98BF-4DA2-B415-BE03F6903308}"/>
    <dgm:cxn modelId="{63CBA730-1768-4C55-9FAD-10D5CC02BA32}" type="presParOf" srcId="{CF054C9C-1CB2-40F8-91B4-FAC4046EEBB4}" destId="{6391E049-3779-44F8-A9BA-AD17D03E2EED}" srcOrd="0" destOrd="0" presId="urn:microsoft.com/office/officeart/2005/8/layout/hList1"/>
    <dgm:cxn modelId="{86BF357C-8E4E-4C3E-85AC-73DA100590B5}" type="presParOf" srcId="{6391E049-3779-44F8-A9BA-AD17D03E2EED}" destId="{F93FCA3A-9B22-4941-ADF0-7DFF59B1EE53}" srcOrd="0" destOrd="0" presId="urn:microsoft.com/office/officeart/2005/8/layout/hList1"/>
    <dgm:cxn modelId="{40BA631F-DD17-4A7D-96FC-E91C486C3EFB}" type="presParOf" srcId="{6391E049-3779-44F8-A9BA-AD17D03E2EED}" destId="{38E0DFA9-E44C-4775-9046-78829FB020E6}" srcOrd="1" destOrd="0" presId="urn:microsoft.com/office/officeart/2005/8/layout/hList1"/>
    <dgm:cxn modelId="{9B67DD39-4ED8-4D55-83B9-297F183BF0BC}" type="presParOf" srcId="{CF054C9C-1CB2-40F8-91B4-FAC4046EEBB4}" destId="{4BA3EF7F-D40A-40FF-8E9D-F60F02172F97}" srcOrd="1" destOrd="0" presId="urn:microsoft.com/office/officeart/2005/8/layout/hList1"/>
    <dgm:cxn modelId="{16A090CC-71A4-4A54-87D8-08E9419FCCA0}" type="presParOf" srcId="{CF054C9C-1CB2-40F8-91B4-FAC4046EEBB4}" destId="{F5D82A1D-3ECE-4377-988C-FDB568A5DA0B}" srcOrd="2" destOrd="0" presId="urn:microsoft.com/office/officeart/2005/8/layout/hList1"/>
    <dgm:cxn modelId="{D45458A1-FEC5-40DC-AB06-E5C248CA056C}" type="presParOf" srcId="{F5D82A1D-3ECE-4377-988C-FDB568A5DA0B}" destId="{A232FDD9-D2A6-40A9-8EE8-258895EEE127}" srcOrd="0" destOrd="0" presId="urn:microsoft.com/office/officeart/2005/8/layout/hList1"/>
    <dgm:cxn modelId="{CDD407FE-8BE3-4986-9C22-FF66AB40A4C2}" type="presParOf" srcId="{F5D82A1D-3ECE-4377-988C-FDB568A5DA0B}" destId="{8BEF2843-D169-4C0F-A42A-CCC3EAE49CF2}" srcOrd="1" destOrd="0" presId="urn:microsoft.com/office/officeart/2005/8/layout/hList1"/>
    <dgm:cxn modelId="{5053C635-D855-40B5-B06F-094192A3219A}" type="presParOf" srcId="{CF054C9C-1CB2-40F8-91B4-FAC4046EEBB4}" destId="{959E33D8-4807-45F4-81CA-B14437646F8A}" srcOrd="3" destOrd="0" presId="urn:microsoft.com/office/officeart/2005/8/layout/hList1"/>
    <dgm:cxn modelId="{17B0BB6A-80B5-4F70-9897-D2C367BA34FC}" type="presParOf" srcId="{CF054C9C-1CB2-40F8-91B4-FAC4046EEBB4}" destId="{781CE6F1-B48B-4CB4-914E-3BE73F5244D3}" srcOrd="4" destOrd="0" presId="urn:microsoft.com/office/officeart/2005/8/layout/hList1"/>
    <dgm:cxn modelId="{25E31A64-E17E-4BA2-BAD1-BA388D107D6B}" type="presParOf" srcId="{781CE6F1-B48B-4CB4-914E-3BE73F5244D3}" destId="{DC9A903F-7B69-450A-A838-97F4B9EB3249}" srcOrd="0" destOrd="0" presId="urn:microsoft.com/office/officeart/2005/8/layout/hList1"/>
    <dgm:cxn modelId="{80124C91-A9D3-4350-A0F1-C6BDC301DAE9}" type="presParOf" srcId="{781CE6F1-B48B-4CB4-914E-3BE73F5244D3}" destId="{C1975419-1599-480E-8F73-C4453985E2D8}" srcOrd="1" destOrd="0" presId="urn:microsoft.com/office/officeart/2005/8/layout/hList1"/>
    <dgm:cxn modelId="{9BC9CC11-18FB-43EE-93FC-4C1FC452CEA4}" type="presParOf" srcId="{CF054C9C-1CB2-40F8-91B4-FAC4046EEBB4}" destId="{6B4411B9-A727-44DA-8AE9-60178B89F5AC}" srcOrd="5" destOrd="0" presId="urn:microsoft.com/office/officeart/2005/8/layout/hList1"/>
    <dgm:cxn modelId="{1652CFB3-4A34-43F5-97A2-F702C63B9E29}" type="presParOf" srcId="{CF054C9C-1CB2-40F8-91B4-FAC4046EEBB4}" destId="{0D7D0C1B-566C-45B0-BF49-71E6CF6E5406}" srcOrd="6" destOrd="0" presId="urn:microsoft.com/office/officeart/2005/8/layout/hList1"/>
    <dgm:cxn modelId="{DF635A6D-D0F7-46C7-9C45-8569111C796D}" type="presParOf" srcId="{0D7D0C1B-566C-45B0-BF49-71E6CF6E5406}" destId="{7D54A419-946D-4DA8-AC27-783A8B722E7F}" srcOrd="0" destOrd="0" presId="urn:microsoft.com/office/officeart/2005/8/layout/hList1"/>
    <dgm:cxn modelId="{3DC32F3F-C85A-4D4D-A4D4-B19AD337CD91}" type="presParOf" srcId="{0D7D0C1B-566C-45B0-BF49-71E6CF6E5406}" destId="{0EDFB7DA-7C78-47A9-BF4B-75F9B1B5DB83}" srcOrd="1" destOrd="0" presId="urn:microsoft.com/office/officeart/2005/8/layout/hList1"/>
    <dgm:cxn modelId="{60B5A5FA-DF0F-4FE5-9F23-960DABDF0881}" type="presParOf" srcId="{CF054C9C-1CB2-40F8-91B4-FAC4046EEBB4}" destId="{C5ECCFB5-6841-4177-9823-D8EA3BD53BDA}" srcOrd="7" destOrd="0" presId="urn:microsoft.com/office/officeart/2005/8/layout/hList1"/>
    <dgm:cxn modelId="{AE088EBC-EF01-48A8-B88C-EDF83BFE445D}" type="presParOf" srcId="{CF054C9C-1CB2-40F8-91B4-FAC4046EEBB4}" destId="{8E2B33F5-D587-4AD6-8729-DEDA7B072C8F}" srcOrd="8" destOrd="0" presId="urn:microsoft.com/office/officeart/2005/8/layout/hList1"/>
    <dgm:cxn modelId="{775DA24D-F1B7-4AAF-9972-98DDF7C9C070}" type="presParOf" srcId="{8E2B33F5-D587-4AD6-8729-DEDA7B072C8F}" destId="{4E92C30D-78F4-4D40-953C-6AD2D5A46274}" srcOrd="0" destOrd="0" presId="urn:microsoft.com/office/officeart/2005/8/layout/hList1"/>
    <dgm:cxn modelId="{E501185E-021A-44C1-AD32-5156FAB05721}" type="presParOf" srcId="{8E2B33F5-D587-4AD6-8729-DEDA7B072C8F}" destId="{B930D39D-6C53-4D02-A614-D0B7B79809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903D5F-62AB-4508-B7B4-32E1DFC2803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21AFCDC-729D-46FA-944E-11739DD24A96}">
      <dgm:prSet phldrT="[Texto]" phldr="0"/>
      <dgm:spPr/>
      <dgm:t>
        <a:bodyPr/>
        <a:lstStyle/>
        <a:p>
          <a:pPr rtl="0"/>
          <a:r>
            <a:rPr lang="es-ES" dirty="0">
              <a:latin typeface="Calibri"/>
              <a:ea typeface="Calibri"/>
              <a:cs typeface="Calibri"/>
            </a:rPr>
            <a:t>Formulario de Movimiento de Colmenas (FMC)</a:t>
          </a:r>
          <a:endParaRPr lang="es-ES" dirty="0"/>
        </a:p>
      </dgm:t>
    </dgm:pt>
    <dgm:pt modelId="{D9BF758F-2728-450B-AEB6-223691A8666B}" type="parTrans" cxnId="{CEE6B01A-1E0D-4D52-ACE0-BF9AA6F41D29}">
      <dgm:prSet/>
      <dgm:spPr/>
      <dgm:t>
        <a:bodyPr/>
        <a:lstStyle/>
        <a:p>
          <a:endParaRPr lang="es-ES"/>
        </a:p>
      </dgm:t>
    </dgm:pt>
    <dgm:pt modelId="{1FB9EE5D-A88E-4143-A675-CAAC27A7C724}" type="sibTrans" cxnId="{CEE6B01A-1E0D-4D52-ACE0-BF9AA6F41D29}">
      <dgm:prSet/>
      <dgm:spPr/>
      <dgm:t>
        <a:bodyPr/>
        <a:lstStyle/>
        <a:p>
          <a:endParaRPr lang="es-ES"/>
        </a:p>
      </dgm:t>
    </dgm:pt>
    <dgm:pt modelId="{91A7728B-AC0D-4D3D-B62B-ABA6304CD724}">
      <dgm:prSet phldrT="[Texto]" phldr="0"/>
      <dgm:spPr/>
      <dgm:t>
        <a:bodyPr/>
        <a:lstStyle/>
        <a:p>
          <a:pPr rtl="0"/>
          <a:r>
            <a:rPr lang="es-ES" dirty="0">
              <a:latin typeface="Calibri"/>
              <a:ea typeface="Calibri"/>
              <a:cs typeface="Calibri"/>
            </a:rPr>
            <a:t>SIPEC Apícola</a:t>
          </a:r>
        </a:p>
      </dgm:t>
    </dgm:pt>
    <dgm:pt modelId="{0CB3BB9D-384D-42E8-A2E6-C173A0CD9314}" type="parTrans" cxnId="{087F6C80-9D99-4848-8516-AC0264FEAC6C}">
      <dgm:prSet/>
      <dgm:spPr/>
      <dgm:t>
        <a:bodyPr/>
        <a:lstStyle/>
        <a:p>
          <a:endParaRPr lang="es-ES"/>
        </a:p>
      </dgm:t>
    </dgm:pt>
    <dgm:pt modelId="{B3F99954-94BA-499E-826F-413D63F6FE73}" type="sibTrans" cxnId="{087F6C80-9D99-4848-8516-AC0264FEAC6C}">
      <dgm:prSet/>
      <dgm:spPr/>
      <dgm:t>
        <a:bodyPr/>
        <a:lstStyle/>
        <a:p>
          <a:endParaRPr lang="es-ES"/>
        </a:p>
      </dgm:t>
    </dgm:pt>
    <dgm:pt modelId="{F76A24F1-218D-4676-9032-07F4A900676C}">
      <dgm:prSet phldrT="[Texto]" phldr="0"/>
      <dgm:spPr/>
      <dgm:t>
        <a:bodyPr/>
        <a:lstStyle/>
        <a:p>
          <a:pPr rtl="0"/>
          <a:r>
            <a:rPr lang="es-ES" dirty="0">
              <a:latin typeface="Calibri"/>
              <a:ea typeface="Calibri"/>
              <a:cs typeface="Calibri"/>
            </a:rPr>
            <a:t>Formulario descargable desde la página web</a:t>
          </a:r>
        </a:p>
      </dgm:t>
    </dgm:pt>
    <dgm:pt modelId="{7B7F62D3-B2B4-4D7E-98D6-8801A65161CE}" type="parTrans" cxnId="{24DD3B65-0091-4160-8CBE-9BC327C12A12}">
      <dgm:prSet/>
      <dgm:spPr/>
      <dgm:t>
        <a:bodyPr/>
        <a:lstStyle/>
        <a:p>
          <a:endParaRPr lang="es-ES"/>
        </a:p>
      </dgm:t>
    </dgm:pt>
    <dgm:pt modelId="{5284218F-95F0-478D-8276-3079A0959ECF}" type="sibTrans" cxnId="{24DD3B65-0091-4160-8CBE-9BC327C12A12}">
      <dgm:prSet/>
      <dgm:spPr/>
      <dgm:t>
        <a:bodyPr/>
        <a:lstStyle/>
        <a:p>
          <a:endParaRPr lang="es-ES"/>
        </a:p>
      </dgm:t>
    </dgm:pt>
    <dgm:pt modelId="{B52E4E89-75AD-4EBE-8E56-815D291A9E58}">
      <dgm:prSet phldrT="[Texto]" phldr="0"/>
      <dgm:spPr/>
      <dgm:t>
        <a:bodyPr/>
        <a:lstStyle/>
        <a:p>
          <a:pPr rtl="0"/>
          <a:r>
            <a:rPr lang="es-ES" dirty="0">
              <a:latin typeface="Calibri"/>
              <a:ea typeface="Calibri"/>
              <a:cs typeface="Calibri"/>
            </a:rPr>
            <a:t>Ser completado y entregado a la oficina SAG más cercana y ser digitado por el SAG</a:t>
          </a:r>
        </a:p>
      </dgm:t>
    </dgm:pt>
    <dgm:pt modelId="{DB345DEC-FC58-4D1B-B0D6-F11D20C019A2}" type="parTrans" cxnId="{491900CF-786C-47A2-A4E8-4196F0617F23}">
      <dgm:prSet/>
      <dgm:spPr/>
      <dgm:t>
        <a:bodyPr/>
        <a:lstStyle/>
        <a:p>
          <a:endParaRPr lang="es-ES"/>
        </a:p>
      </dgm:t>
    </dgm:pt>
    <dgm:pt modelId="{883E18DC-575E-468D-91FE-8E3E523E1CB9}" type="sibTrans" cxnId="{491900CF-786C-47A2-A4E8-4196F0617F23}">
      <dgm:prSet/>
      <dgm:spPr/>
      <dgm:t>
        <a:bodyPr/>
        <a:lstStyle/>
        <a:p>
          <a:endParaRPr lang="es-ES"/>
        </a:p>
      </dgm:t>
    </dgm:pt>
    <dgm:pt modelId="{876B5C86-1CBF-4F47-85B2-55B49FE92EFE}">
      <dgm:prSet phldr="0"/>
      <dgm:spPr/>
      <dgm:t>
        <a:bodyPr/>
        <a:lstStyle/>
        <a:p>
          <a:pPr algn="l" rtl="0"/>
          <a:r>
            <a:rPr lang="es-ES" b="1" dirty="0">
              <a:latin typeface="Calibri"/>
              <a:ea typeface="Calibri"/>
              <a:cs typeface="Arial"/>
            </a:rPr>
            <a:t>FMC descargado desde SIPEC </a:t>
          </a:r>
          <a:r>
            <a:rPr lang="es-ES" b="1" dirty="0" smtClean="0">
              <a:latin typeface="Calibri"/>
              <a:ea typeface="Calibri"/>
              <a:cs typeface="Arial"/>
            </a:rPr>
            <a:t>apícola, </a:t>
          </a:r>
          <a:r>
            <a:rPr lang="es-ES" b="1" dirty="0">
              <a:latin typeface="Calibri"/>
              <a:ea typeface="Calibri"/>
              <a:cs typeface="Arial"/>
            </a:rPr>
            <a:t>es el documento oficial</a:t>
          </a:r>
        </a:p>
      </dgm:t>
    </dgm:pt>
    <dgm:pt modelId="{0DBE05D7-80D3-4709-A81A-C3C41B80495F}" type="parTrans" cxnId="{7619771B-C2FC-4F67-9394-670BA3CCA773}">
      <dgm:prSet/>
      <dgm:spPr/>
      <dgm:t>
        <a:bodyPr/>
        <a:lstStyle/>
        <a:p>
          <a:endParaRPr lang="es-ES"/>
        </a:p>
      </dgm:t>
    </dgm:pt>
    <dgm:pt modelId="{74EADC5F-E313-4A3F-84C2-DCB6327C54CF}" type="sibTrans" cxnId="{7619771B-C2FC-4F67-9394-670BA3CCA773}">
      <dgm:prSet/>
      <dgm:spPr/>
      <dgm:t>
        <a:bodyPr/>
        <a:lstStyle/>
        <a:p>
          <a:endParaRPr lang="es-ES"/>
        </a:p>
      </dgm:t>
    </dgm:pt>
    <dgm:pt modelId="{EFAD88B0-5CE2-4ACD-A3AF-98E4209D3868}" type="pres">
      <dgm:prSet presAssocID="{11903D5F-62AB-4508-B7B4-32E1DFC2803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37C7E9A-E817-4659-88FB-1413AFE58535}" type="pres">
      <dgm:prSet presAssocID="{921AFCDC-729D-46FA-944E-11739DD24A96}" presName="hierRoot1" presStyleCnt="0"/>
      <dgm:spPr/>
    </dgm:pt>
    <dgm:pt modelId="{C91FF8B9-0993-4772-9E9C-90482ACB7018}" type="pres">
      <dgm:prSet presAssocID="{921AFCDC-729D-46FA-944E-11739DD24A96}" presName="composite" presStyleCnt="0"/>
      <dgm:spPr/>
    </dgm:pt>
    <dgm:pt modelId="{C8C8727E-72F6-446E-89BF-25E49A108835}" type="pres">
      <dgm:prSet presAssocID="{921AFCDC-729D-46FA-944E-11739DD24A96}" presName="background" presStyleLbl="node0" presStyleIdx="0" presStyleCnt="1"/>
      <dgm:spPr/>
    </dgm:pt>
    <dgm:pt modelId="{06C0F49E-26E9-4BBA-8303-B5730060A4D3}" type="pres">
      <dgm:prSet presAssocID="{921AFCDC-729D-46FA-944E-11739DD24A9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45D932D-1838-42D1-BCDE-3A92121C7492}" type="pres">
      <dgm:prSet presAssocID="{921AFCDC-729D-46FA-944E-11739DD24A96}" presName="hierChild2" presStyleCnt="0"/>
      <dgm:spPr/>
    </dgm:pt>
    <dgm:pt modelId="{5A426A8C-3C18-43F0-9CDD-449FD6CAE81C}" type="pres">
      <dgm:prSet presAssocID="{0CB3BB9D-384D-42E8-A2E6-C173A0CD9314}" presName="Name10" presStyleLbl="parChTrans1D2" presStyleIdx="0" presStyleCnt="2"/>
      <dgm:spPr/>
      <dgm:t>
        <a:bodyPr/>
        <a:lstStyle/>
        <a:p>
          <a:endParaRPr lang="es-ES"/>
        </a:p>
      </dgm:t>
    </dgm:pt>
    <dgm:pt modelId="{80532F1F-B51B-464C-A1B5-2E8ADFC29353}" type="pres">
      <dgm:prSet presAssocID="{91A7728B-AC0D-4D3D-B62B-ABA6304CD724}" presName="hierRoot2" presStyleCnt="0"/>
      <dgm:spPr/>
    </dgm:pt>
    <dgm:pt modelId="{567D0205-300F-41A5-ADAE-46ECDC854D23}" type="pres">
      <dgm:prSet presAssocID="{91A7728B-AC0D-4D3D-B62B-ABA6304CD724}" presName="composite2" presStyleCnt="0"/>
      <dgm:spPr/>
    </dgm:pt>
    <dgm:pt modelId="{18A4C9AB-D5C6-49CC-9227-21457A244A83}" type="pres">
      <dgm:prSet presAssocID="{91A7728B-AC0D-4D3D-B62B-ABA6304CD724}" presName="background2" presStyleLbl="node2" presStyleIdx="0" presStyleCnt="2"/>
      <dgm:spPr/>
    </dgm:pt>
    <dgm:pt modelId="{26123ECF-A91B-4F99-A5DB-A99438AA449C}" type="pres">
      <dgm:prSet presAssocID="{91A7728B-AC0D-4D3D-B62B-ABA6304CD724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53F75EB-4C99-456F-9FBE-CB7E7F21EBFA}" type="pres">
      <dgm:prSet presAssocID="{91A7728B-AC0D-4D3D-B62B-ABA6304CD724}" presName="hierChild3" presStyleCnt="0"/>
      <dgm:spPr/>
    </dgm:pt>
    <dgm:pt modelId="{1ED55D47-415B-440E-8AB7-651062A1FAF2}" type="pres">
      <dgm:prSet presAssocID="{0DBE05D7-80D3-4709-A81A-C3C41B80495F}" presName="Name17" presStyleLbl="parChTrans1D3" presStyleIdx="0" presStyleCnt="2"/>
      <dgm:spPr/>
      <dgm:t>
        <a:bodyPr/>
        <a:lstStyle/>
        <a:p>
          <a:endParaRPr lang="es-ES"/>
        </a:p>
      </dgm:t>
    </dgm:pt>
    <dgm:pt modelId="{C4FD5C1A-1293-4EB3-B697-3183D1AC35EC}" type="pres">
      <dgm:prSet presAssocID="{876B5C86-1CBF-4F47-85B2-55B49FE92EFE}" presName="hierRoot3" presStyleCnt="0"/>
      <dgm:spPr/>
    </dgm:pt>
    <dgm:pt modelId="{E7C44026-28D0-43E6-9F4C-E73DEED7F340}" type="pres">
      <dgm:prSet presAssocID="{876B5C86-1CBF-4F47-85B2-55B49FE92EFE}" presName="composite3" presStyleCnt="0"/>
      <dgm:spPr/>
    </dgm:pt>
    <dgm:pt modelId="{8C51370E-A19C-485F-AFE0-EBCF11BCCAB8}" type="pres">
      <dgm:prSet presAssocID="{876B5C86-1CBF-4F47-85B2-55B49FE92EFE}" presName="background3" presStyleLbl="node3" presStyleIdx="0" presStyleCnt="2"/>
      <dgm:spPr/>
    </dgm:pt>
    <dgm:pt modelId="{9A008F71-65C0-4A63-83E2-128EC3CD6470}" type="pres">
      <dgm:prSet presAssocID="{876B5C86-1CBF-4F47-85B2-55B49FE92EFE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062A2D-A8D9-49A3-A0E7-903E38E628E9}" type="pres">
      <dgm:prSet presAssocID="{876B5C86-1CBF-4F47-85B2-55B49FE92EFE}" presName="hierChild4" presStyleCnt="0"/>
      <dgm:spPr/>
    </dgm:pt>
    <dgm:pt modelId="{F2B5CE50-489A-47A8-BFEF-1BFCAB7AB317}" type="pres">
      <dgm:prSet presAssocID="{7B7F62D3-B2B4-4D7E-98D6-8801A65161CE}" presName="Name10" presStyleLbl="parChTrans1D2" presStyleIdx="1" presStyleCnt="2"/>
      <dgm:spPr/>
      <dgm:t>
        <a:bodyPr/>
        <a:lstStyle/>
        <a:p>
          <a:endParaRPr lang="es-ES"/>
        </a:p>
      </dgm:t>
    </dgm:pt>
    <dgm:pt modelId="{AF775F68-328A-4BDF-BA4C-0553AB5B59B8}" type="pres">
      <dgm:prSet presAssocID="{F76A24F1-218D-4676-9032-07F4A900676C}" presName="hierRoot2" presStyleCnt="0"/>
      <dgm:spPr/>
    </dgm:pt>
    <dgm:pt modelId="{3EF6A3E2-3397-42BB-8748-B58583BC7089}" type="pres">
      <dgm:prSet presAssocID="{F76A24F1-218D-4676-9032-07F4A900676C}" presName="composite2" presStyleCnt="0"/>
      <dgm:spPr/>
    </dgm:pt>
    <dgm:pt modelId="{639121B6-B024-487B-B69E-74ED0F2BAA15}" type="pres">
      <dgm:prSet presAssocID="{F76A24F1-218D-4676-9032-07F4A900676C}" presName="background2" presStyleLbl="node2" presStyleIdx="1" presStyleCnt="2"/>
      <dgm:spPr/>
    </dgm:pt>
    <dgm:pt modelId="{1ECA9800-02A6-475E-9754-DEBAE67C67C1}" type="pres">
      <dgm:prSet presAssocID="{F76A24F1-218D-4676-9032-07F4A900676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CA927E5-CBC9-4A51-B51C-006D4032765C}" type="pres">
      <dgm:prSet presAssocID="{F76A24F1-218D-4676-9032-07F4A900676C}" presName="hierChild3" presStyleCnt="0"/>
      <dgm:spPr/>
    </dgm:pt>
    <dgm:pt modelId="{9D2E9BF4-B511-43B4-A426-9CCE6AB7E2FD}" type="pres">
      <dgm:prSet presAssocID="{DB345DEC-FC58-4D1B-B0D6-F11D20C019A2}" presName="Name17" presStyleLbl="parChTrans1D3" presStyleIdx="1" presStyleCnt="2"/>
      <dgm:spPr/>
      <dgm:t>
        <a:bodyPr/>
        <a:lstStyle/>
        <a:p>
          <a:endParaRPr lang="es-ES"/>
        </a:p>
      </dgm:t>
    </dgm:pt>
    <dgm:pt modelId="{EAF919CF-1489-4609-BC05-DB1F09C29EAF}" type="pres">
      <dgm:prSet presAssocID="{B52E4E89-75AD-4EBE-8E56-815D291A9E58}" presName="hierRoot3" presStyleCnt="0"/>
      <dgm:spPr/>
    </dgm:pt>
    <dgm:pt modelId="{57EFD004-F455-4CFF-B32E-380A7F796D31}" type="pres">
      <dgm:prSet presAssocID="{B52E4E89-75AD-4EBE-8E56-815D291A9E58}" presName="composite3" presStyleCnt="0"/>
      <dgm:spPr/>
    </dgm:pt>
    <dgm:pt modelId="{E16D7A5D-EAF2-4D95-B1CA-C81B9A77CCA3}" type="pres">
      <dgm:prSet presAssocID="{B52E4E89-75AD-4EBE-8E56-815D291A9E58}" presName="background3" presStyleLbl="node3" presStyleIdx="1" presStyleCnt="2"/>
      <dgm:spPr/>
    </dgm:pt>
    <dgm:pt modelId="{46C567AD-A4D8-4610-8C36-35914D85516E}" type="pres">
      <dgm:prSet presAssocID="{B52E4E89-75AD-4EBE-8E56-815D291A9E58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18706CF-6EBE-4EC7-B611-E4431844EB66}" type="pres">
      <dgm:prSet presAssocID="{B52E4E89-75AD-4EBE-8E56-815D291A9E58}" presName="hierChild4" presStyleCnt="0"/>
      <dgm:spPr/>
    </dgm:pt>
  </dgm:ptLst>
  <dgm:cxnLst>
    <dgm:cxn modelId="{087F6C80-9D99-4848-8516-AC0264FEAC6C}" srcId="{921AFCDC-729D-46FA-944E-11739DD24A96}" destId="{91A7728B-AC0D-4D3D-B62B-ABA6304CD724}" srcOrd="0" destOrd="0" parTransId="{0CB3BB9D-384D-42E8-A2E6-C173A0CD9314}" sibTransId="{B3F99954-94BA-499E-826F-413D63F6FE73}"/>
    <dgm:cxn modelId="{3F54A6BA-0EBA-45F9-9728-CF011F8AD01A}" type="presOf" srcId="{DB345DEC-FC58-4D1B-B0D6-F11D20C019A2}" destId="{9D2E9BF4-B511-43B4-A426-9CCE6AB7E2FD}" srcOrd="0" destOrd="0" presId="urn:microsoft.com/office/officeart/2005/8/layout/hierarchy1"/>
    <dgm:cxn modelId="{6E363AD0-2B09-497E-A971-B12F87B1C369}" type="presOf" srcId="{F76A24F1-218D-4676-9032-07F4A900676C}" destId="{1ECA9800-02A6-475E-9754-DEBAE67C67C1}" srcOrd="0" destOrd="0" presId="urn:microsoft.com/office/officeart/2005/8/layout/hierarchy1"/>
    <dgm:cxn modelId="{DD2D90B8-7F74-4BBD-938C-F94E0EE6649B}" type="presOf" srcId="{0DBE05D7-80D3-4709-A81A-C3C41B80495F}" destId="{1ED55D47-415B-440E-8AB7-651062A1FAF2}" srcOrd="0" destOrd="0" presId="urn:microsoft.com/office/officeart/2005/8/layout/hierarchy1"/>
    <dgm:cxn modelId="{CC1F3AE1-D21D-4062-A423-72E9CA5E81E3}" type="presOf" srcId="{B52E4E89-75AD-4EBE-8E56-815D291A9E58}" destId="{46C567AD-A4D8-4610-8C36-35914D85516E}" srcOrd="0" destOrd="0" presId="urn:microsoft.com/office/officeart/2005/8/layout/hierarchy1"/>
    <dgm:cxn modelId="{4C4187C2-8A4C-41E8-91A6-C49CD494468C}" type="presOf" srcId="{7B7F62D3-B2B4-4D7E-98D6-8801A65161CE}" destId="{F2B5CE50-489A-47A8-BFEF-1BFCAB7AB317}" srcOrd="0" destOrd="0" presId="urn:microsoft.com/office/officeart/2005/8/layout/hierarchy1"/>
    <dgm:cxn modelId="{3B3A5CD7-3FE2-4760-8615-4F216C58F782}" type="presOf" srcId="{91A7728B-AC0D-4D3D-B62B-ABA6304CD724}" destId="{26123ECF-A91B-4F99-A5DB-A99438AA449C}" srcOrd="0" destOrd="0" presId="urn:microsoft.com/office/officeart/2005/8/layout/hierarchy1"/>
    <dgm:cxn modelId="{D7CC4683-678B-474D-8406-088FF3832803}" type="presOf" srcId="{876B5C86-1CBF-4F47-85B2-55B49FE92EFE}" destId="{9A008F71-65C0-4A63-83E2-128EC3CD6470}" srcOrd="0" destOrd="0" presId="urn:microsoft.com/office/officeart/2005/8/layout/hierarchy1"/>
    <dgm:cxn modelId="{491900CF-786C-47A2-A4E8-4196F0617F23}" srcId="{F76A24F1-218D-4676-9032-07F4A900676C}" destId="{B52E4E89-75AD-4EBE-8E56-815D291A9E58}" srcOrd="0" destOrd="0" parTransId="{DB345DEC-FC58-4D1B-B0D6-F11D20C019A2}" sibTransId="{883E18DC-575E-468D-91FE-8E3E523E1CB9}"/>
    <dgm:cxn modelId="{59D0DE35-FFC3-4FEB-A119-F1ED4EE1DE32}" type="presOf" srcId="{11903D5F-62AB-4508-B7B4-32E1DFC28030}" destId="{EFAD88B0-5CE2-4ACD-A3AF-98E4209D3868}" srcOrd="0" destOrd="0" presId="urn:microsoft.com/office/officeart/2005/8/layout/hierarchy1"/>
    <dgm:cxn modelId="{B238C26F-3DD5-47B6-BD1F-6E06CD38180B}" type="presOf" srcId="{0CB3BB9D-384D-42E8-A2E6-C173A0CD9314}" destId="{5A426A8C-3C18-43F0-9CDD-449FD6CAE81C}" srcOrd="0" destOrd="0" presId="urn:microsoft.com/office/officeart/2005/8/layout/hierarchy1"/>
    <dgm:cxn modelId="{97C79D01-95D1-47D0-93E6-5FAA947784A1}" type="presOf" srcId="{921AFCDC-729D-46FA-944E-11739DD24A96}" destId="{06C0F49E-26E9-4BBA-8303-B5730060A4D3}" srcOrd="0" destOrd="0" presId="urn:microsoft.com/office/officeart/2005/8/layout/hierarchy1"/>
    <dgm:cxn modelId="{7619771B-C2FC-4F67-9394-670BA3CCA773}" srcId="{91A7728B-AC0D-4D3D-B62B-ABA6304CD724}" destId="{876B5C86-1CBF-4F47-85B2-55B49FE92EFE}" srcOrd="0" destOrd="0" parTransId="{0DBE05D7-80D3-4709-A81A-C3C41B80495F}" sibTransId="{74EADC5F-E313-4A3F-84C2-DCB6327C54CF}"/>
    <dgm:cxn modelId="{24DD3B65-0091-4160-8CBE-9BC327C12A12}" srcId="{921AFCDC-729D-46FA-944E-11739DD24A96}" destId="{F76A24F1-218D-4676-9032-07F4A900676C}" srcOrd="1" destOrd="0" parTransId="{7B7F62D3-B2B4-4D7E-98D6-8801A65161CE}" sibTransId="{5284218F-95F0-478D-8276-3079A0959ECF}"/>
    <dgm:cxn modelId="{CEE6B01A-1E0D-4D52-ACE0-BF9AA6F41D29}" srcId="{11903D5F-62AB-4508-B7B4-32E1DFC28030}" destId="{921AFCDC-729D-46FA-944E-11739DD24A96}" srcOrd="0" destOrd="0" parTransId="{D9BF758F-2728-450B-AEB6-223691A8666B}" sibTransId="{1FB9EE5D-A88E-4143-A675-CAAC27A7C724}"/>
    <dgm:cxn modelId="{692DB800-B52D-4273-8105-1C1E9B34688A}" type="presParOf" srcId="{EFAD88B0-5CE2-4ACD-A3AF-98E4209D3868}" destId="{837C7E9A-E817-4659-88FB-1413AFE58535}" srcOrd="0" destOrd="0" presId="urn:microsoft.com/office/officeart/2005/8/layout/hierarchy1"/>
    <dgm:cxn modelId="{E4C8FB38-4F99-4F63-BBE3-52FA9E638D98}" type="presParOf" srcId="{837C7E9A-E817-4659-88FB-1413AFE58535}" destId="{C91FF8B9-0993-4772-9E9C-90482ACB7018}" srcOrd="0" destOrd="0" presId="urn:microsoft.com/office/officeart/2005/8/layout/hierarchy1"/>
    <dgm:cxn modelId="{0F69FF0F-4438-4439-B99B-22454C6ACE24}" type="presParOf" srcId="{C91FF8B9-0993-4772-9E9C-90482ACB7018}" destId="{C8C8727E-72F6-446E-89BF-25E49A108835}" srcOrd="0" destOrd="0" presId="urn:microsoft.com/office/officeart/2005/8/layout/hierarchy1"/>
    <dgm:cxn modelId="{C38544B6-F21A-4F15-B2C6-9A91E8731C05}" type="presParOf" srcId="{C91FF8B9-0993-4772-9E9C-90482ACB7018}" destId="{06C0F49E-26E9-4BBA-8303-B5730060A4D3}" srcOrd="1" destOrd="0" presId="urn:microsoft.com/office/officeart/2005/8/layout/hierarchy1"/>
    <dgm:cxn modelId="{DDA6BAF2-6DD3-4379-B282-3AB01E232550}" type="presParOf" srcId="{837C7E9A-E817-4659-88FB-1413AFE58535}" destId="{C45D932D-1838-42D1-BCDE-3A92121C7492}" srcOrd="1" destOrd="0" presId="urn:microsoft.com/office/officeart/2005/8/layout/hierarchy1"/>
    <dgm:cxn modelId="{5937F86A-8B09-4344-AB05-2E607810FEF3}" type="presParOf" srcId="{C45D932D-1838-42D1-BCDE-3A92121C7492}" destId="{5A426A8C-3C18-43F0-9CDD-449FD6CAE81C}" srcOrd="0" destOrd="0" presId="urn:microsoft.com/office/officeart/2005/8/layout/hierarchy1"/>
    <dgm:cxn modelId="{172B4A2A-1B10-427D-B118-7A9329945CBC}" type="presParOf" srcId="{C45D932D-1838-42D1-BCDE-3A92121C7492}" destId="{80532F1F-B51B-464C-A1B5-2E8ADFC29353}" srcOrd="1" destOrd="0" presId="urn:microsoft.com/office/officeart/2005/8/layout/hierarchy1"/>
    <dgm:cxn modelId="{D8087AF9-F24D-49B7-B29E-E3A2511EE477}" type="presParOf" srcId="{80532F1F-B51B-464C-A1B5-2E8ADFC29353}" destId="{567D0205-300F-41A5-ADAE-46ECDC854D23}" srcOrd="0" destOrd="0" presId="urn:microsoft.com/office/officeart/2005/8/layout/hierarchy1"/>
    <dgm:cxn modelId="{438A26FC-F6FA-429B-83C5-FE098C654A34}" type="presParOf" srcId="{567D0205-300F-41A5-ADAE-46ECDC854D23}" destId="{18A4C9AB-D5C6-49CC-9227-21457A244A83}" srcOrd="0" destOrd="0" presId="urn:microsoft.com/office/officeart/2005/8/layout/hierarchy1"/>
    <dgm:cxn modelId="{6CF8734A-B7E1-4FFD-8495-690B743C97FA}" type="presParOf" srcId="{567D0205-300F-41A5-ADAE-46ECDC854D23}" destId="{26123ECF-A91B-4F99-A5DB-A99438AA449C}" srcOrd="1" destOrd="0" presId="urn:microsoft.com/office/officeart/2005/8/layout/hierarchy1"/>
    <dgm:cxn modelId="{261C7E57-BEB7-423C-BD39-770B6D30FE81}" type="presParOf" srcId="{80532F1F-B51B-464C-A1B5-2E8ADFC29353}" destId="{953F75EB-4C99-456F-9FBE-CB7E7F21EBFA}" srcOrd="1" destOrd="0" presId="urn:microsoft.com/office/officeart/2005/8/layout/hierarchy1"/>
    <dgm:cxn modelId="{7F057773-C71F-4C02-81DB-EEB0A8A4B426}" type="presParOf" srcId="{953F75EB-4C99-456F-9FBE-CB7E7F21EBFA}" destId="{1ED55D47-415B-440E-8AB7-651062A1FAF2}" srcOrd="0" destOrd="0" presId="urn:microsoft.com/office/officeart/2005/8/layout/hierarchy1"/>
    <dgm:cxn modelId="{847DFBFF-CBFB-46C7-9A53-EE0D12E8CF86}" type="presParOf" srcId="{953F75EB-4C99-456F-9FBE-CB7E7F21EBFA}" destId="{C4FD5C1A-1293-4EB3-B697-3183D1AC35EC}" srcOrd="1" destOrd="0" presId="urn:microsoft.com/office/officeart/2005/8/layout/hierarchy1"/>
    <dgm:cxn modelId="{BDD625F0-7BF1-4D32-8611-851139E666AD}" type="presParOf" srcId="{C4FD5C1A-1293-4EB3-B697-3183D1AC35EC}" destId="{E7C44026-28D0-43E6-9F4C-E73DEED7F340}" srcOrd="0" destOrd="0" presId="urn:microsoft.com/office/officeart/2005/8/layout/hierarchy1"/>
    <dgm:cxn modelId="{191E1642-AD04-4291-8CE1-6FD8E423100F}" type="presParOf" srcId="{E7C44026-28D0-43E6-9F4C-E73DEED7F340}" destId="{8C51370E-A19C-485F-AFE0-EBCF11BCCAB8}" srcOrd="0" destOrd="0" presId="urn:microsoft.com/office/officeart/2005/8/layout/hierarchy1"/>
    <dgm:cxn modelId="{42F7267E-61D5-4713-B929-CC73B35A3612}" type="presParOf" srcId="{E7C44026-28D0-43E6-9F4C-E73DEED7F340}" destId="{9A008F71-65C0-4A63-83E2-128EC3CD6470}" srcOrd="1" destOrd="0" presId="urn:microsoft.com/office/officeart/2005/8/layout/hierarchy1"/>
    <dgm:cxn modelId="{64F13D4F-B989-4CED-B0FA-6AF611271225}" type="presParOf" srcId="{C4FD5C1A-1293-4EB3-B697-3183D1AC35EC}" destId="{A5062A2D-A8D9-49A3-A0E7-903E38E628E9}" srcOrd="1" destOrd="0" presId="urn:microsoft.com/office/officeart/2005/8/layout/hierarchy1"/>
    <dgm:cxn modelId="{06AFDB84-31F5-4F94-8A16-C4D09C95C2A4}" type="presParOf" srcId="{C45D932D-1838-42D1-BCDE-3A92121C7492}" destId="{F2B5CE50-489A-47A8-BFEF-1BFCAB7AB317}" srcOrd="2" destOrd="0" presId="urn:microsoft.com/office/officeart/2005/8/layout/hierarchy1"/>
    <dgm:cxn modelId="{DF01AB26-E730-45D1-B7A2-3E4782F85059}" type="presParOf" srcId="{C45D932D-1838-42D1-BCDE-3A92121C7492}" destId="{AF775F68-328A-4BDF-BA4C-0553AB5B59B8}" srcOrd="3" destOrd="0" presId="urn:microsoft.com/office/officeart/2005/8/layout/hierarchy1"/>
    <dgm:cxn modelId="{57612463-33EE-4EA4-8BC1-039F485B97DA}" type="presParOf" srcId="{AF775F68-328A-4BDF-BA4C-0553AB5B59B8}" destId="{3EF6A3E2-3397-42BB-8748-B58583BC7089}" srcOrd="0" destOrd="0" presId="urn:microsoft.com/office/officeart/2005/8/layout/hierarchy1"/>
    <dgm:cxn modelId="{C7E32CA0-E8C6-4E21-9ADF-29BC988D2CE2}" type="presParOf" srcId="{3EF6A3E2-3397-42BB-8748-B58583BC7089}" destId="{639121B6-B024-487B-B69E-74ED0F2BAA15}" srcOrd="0" destOrd="0" presId="urn:microsoft.com/office/officeart/2005/8/layout/hierarchy1"/>
    <dgm:cxn modelId="{93B947DD-8C72-4760-A911-BE7EB923033E}" type="presParOf" srcId="{3EF6A3E2-3397-42BB-8748-B58583BC7089}" destId="{1ECA9800-02A6-475E-9754-DEBAE67C67C1}" srcOrd="1" destOrd="0" presId="urn:microsoft.com/office/officeart/2005/8/layout/hierarchy1"/>
    <dgm:cxn modelId="{5F80083B-535D-4F09-AB27-BBEA34CF12B8}" type="presParOf" srcId="{AF775F68-328A-4BDF-BA4C-0553AB5B59B8}" destId="{ECA927E5-CBC9-4A51-B51C-006D4032765C}" srcOrd="1" destOrd="0" presId="urn:microsoft.com/office/officeart/2005/8/layout/hierarchy1"/>
    <dgm:cxn modelId="{EFA42D9A-7603-47DC-8AD6-9BCC929B0876}" type="presParOf" srcId="{ECA927E5-CBC9-4A51-B51C-006D4032765C}" destId="{9D2E9BF4-B511-43B4-A426-9CCE6AB7E2FD}" srcOrd="0" destOrd="0" presId="urn:microsoft.com/office/officeart/2005/8/layout/hierarchy1"/>
    <dgm:cxn modelId="{6399F6AE-AA14-4680-95BD-F5D1288002EB}" type="presParOf" srcId="{ECA927E5-CBC9-4A51-B51C-006D4032765C}" destId="{EAF919CF-1489-4609-BC05-DB1F09C29EAF}" srcOrd="1" destOrd="0" presId="urn:microsoft.com/office/officeart/2005/8/layout/hierarchy1"/>
    <dgm:cxn modelId="{6839A169-3FD9-4645-A596-D3FD29A1F1AD}" type="presParOf" srcId="{EAF919CF-1489-4609-BC05-DB1F09C29EAF}" destId="{57EFD004-F455-4CFF-B32E-380A7F796D31}" srcOrd="0" destOrd="0" presId="urn:microsoft.com/office/officeart/2005/8/layout/hierarchy1"/>
    <dgm:cxn modelId="{FC259850-ED5E-4D62-99EC-5615ED5C2A2B}" type="presParOf" srcId="{57EFD004-F455-4CFF-B32E-380A7F796D31}" destId="{E16D7A5D-EAF2-4D95-B1CA-C81B9A77CCA3}" srcOrd="0" destOrd="0" presId="urn:microsoft.com/office/officeart/2005/8/layout/hierarchy1"/>
    <dgm:cxn modelId="{6C546283-1377-47EF-A42B-3FB34CED2E65}" type="presParOf" srcId="{57EFD004-F455-4CFF-B32E-380A7F796D31}" destId="{46C567AD-A4D8-4610-8C36-35914D85516E}" srcOrd="1" destOrd="0" presId="urn:microsoft.com/office/officeart/2005/8/layout/hierarchy1"/>
    <dgm:cxn modelId="{FC74EC06-34FF-46A7-B37A-879CD742E6C7}" type="presParOf" srcId="{EAF919CF-1489-4609-BC05-DB1F09C29EAF}" destId="{D18706CF-6EBE-4EC7-B611-E4431844EB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D95A7D-06AF-46FB-8C75-B1DD5716C534}" type="doc">
      <dgm:prSet loTypeId="urn:microsoft.com/office/officeart/2005/8/layout/hierarchy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77ACD98-538B-4B8F-819B-EBB42DB5232E}">
      <dgm:prSet phldrT="[Texto]"/>
      <dgm:spPr/>
      <dgm:t>
        <a:bodyPr/>
        <a:lstStyle/>
        <a:p>
          <a:r>
            <a:rPr lang="es-CL" b="1" spc="-25">
              <a:latin typeface="Calibri"/>
              <a:cs typeface="Calibri"/>
            </a:rPr>
            <a:t>R</a:t>
          </a:r>
          <a:r>
            <a:rPr lang="es-CL" b="1" spc="-5">
              <a:latin typeface="Calibri"/>
              <a:cs typeface="Calibri"/>
            </a:rPr>
            <a:t>egl</a:t>
          </a:r>
          <a:r>
            <a:rPr lang="es-CL" b="1" spc="-10">
              <a:latin typeface="Calibri"/>
              <a:cs typeface="Calibri"/>
            </a:rPr>
            <a:t>a</a:t>
          </a:r>
          <a:r>
            <a:rPr lang="es-CL" b="1" spc="-5">
              <a:latin typeface="Calibri"/>
              <a:cs typeface="Calibri"/>
            </a:rPr>
            <a:t>me</a:t>
          </a:r>
          <a:r>
            <a:rPr lang="es-CL" b="1" spc="-20">
              <a:latin typeface="Calibri"/>
              <a:cs typeface="Calibri"/>
            </a:rPr>
            <a:t>n</a:t>
          </a:r>
          <a:r>
            <a:rPr lang="es-CL" b="1" spc="-25">
              <a:latin typeface="Calibri"/>
              <a:cs typeface="Calibri"/>
            </a:rPr>
            <a:t>t</a:t>
          </a:r>
          <a:r>
            <a:rPr lang="es-CL" b="1">
              <a:latin typeface="Calibri"/>
              <a:cs typeface="Calibri"/>
            </a:rPr>
            <a:t>o  </a:t>
          </a:r>
          <a:r>
            <a:rPr lang="es-CL" b="1" spc="-10">
              <a:latin typeface="Calibri"/>
              <a:cs typeface="Calibri"/>
            </a:rPr>
            <a:t>General</a:t>
          </a:r>
          <a:endParaRPr lang="es-ES"/>
        </a:p>
      </dgm:t>
    </dgm:pt>
    <dgm:pt modelId="{A4307142-0480-4578-80B3-5B5528C01B69}" type="parTrans" cxnId="{58F3D862-495B-49A6-96BF-78790C426908}">
      <dgm:prSet/>
      <dgm:spPr/>
      <dgm:t>
        <a:bodyPr/>
        <a:lstStyle/>
        <a:p>
          <a:endParaRPr lang="es-ES"/>
        </a:p>
      </dgm:t>
    </dgm:pt>
    <dgm:pt modelId="{E5A905BB-6785-4DA5-B7D1-26BAD0011EFA}" type="sibTrans" cxnId="{58F3D862-495B-49A6-96BF-78790C426908}">
      <dgm:prSet/>
      <dgm:spPr/>
      <dgm:t>
        <a:bodyPr/>
        <a:lstStyle/>
        <a:p>
          <a:endParaRPr lang="es-ES"/>
        </a:p>
      </dgm:t>
    </dgm:pt>
    <dgm:pt modelId="{C8E54062-E858-4075-A4A6-E115C0800812}">
      <dgm:prSet phldrT="[Texto]" custT="1"/>
      <dgm:spPr/>
      <dgm:t>
        <a:bodyPr/>
        <a:lstStyle/>
        <a:p>
          <a:r>
            <a:rPr lang="es-CL" sz="1600" b="1" spc="-10" dirty="0">
              <a:latin typeface="Calibri"/>
              <a:cs typeface="Calibri"/>
            </a:rPr>
            <a:t>Registros:</a:t>
          </a:r>
          <a:endParaRPr lang="es-CL" sz="1600" dirty="0">
            <a:latin typeface="Calibri"/>
            <a:cs typeface="Calibri"/>
          </a:endParaRPr>
        </a:p>
        <a:p>
          <a:r>
            <a:rPr lang="es-CL" sz="1600" dirty="0">
              <a:latin typeface="Calibri"/>
              <a:cs typeface="Calibri"/>
            </a:rPr>
            <a:t>Apicultores, </a:t>
          </a:r>
          <a:r>
            <a:rPr lang="es-CL" sz="1600" spc="5" dirty="0">
              <a:latin typeface="Calibri"/>
              <a:cs typeface="Calibri"/>
            </a:rPr>
            <a:t> </a:t>
          </a:r>
          <a:r>
            <a:rPr lang="es-CL" sz="1600" dirty="0">
              <a:latin typeface="Calibri"/>
              <a:cs typeface="Calibri"/>
            </a:rPr>
            <a:t>Estampadores y </a:t>
          </a:r>
          <a:r>
            <a:rPr lang="es-CL" sz="1600" spc="5" dirty="0">
              <a:latin typeface="Calibri"/>
              <a:cs typeface="Calibri"/>
            </a:rPr>
            <a:t> </a:t>
          </a:r>
          <a:r>
            <a:rPr lang="es-CL" sz="1600" spc="-5" dirty="0">
              <a:latin typeface="Calibri"/>
              <a:cs typeface="Calibri"/>
            </a:rPr>
            <a:t>C</a:t>
          </a:r>
          <a:r>
            <a:rPr lang="es-CL" sz="1600" dirty="0">
              <a:latin typeface="Calibri"/>
              <a:cs typeface="Calibri"/>
            </a:rPr>
            <a:t>omercia</a:t>
          </a:r>
          <a:r>
            <a:rPr lang="es-CL" sz="1600" spc="-5" dirty="0">
              <a:latin typeface="Calibri"/>
              <a:cs typeface="Calibri"/>
            </a:rPr>
            <a:t>l</a:t>
          </a:r>
          <a:r>
            <a:rPr lang="es-CL" sz="1600" dirty="0">
              <a:latin typeface="Calibri"/>
              <a:cs typeface="Calibri"/>
            </a:rPr>
            <a:t>i</a:t>
          </a:r>
          <a:r>
            <a:rPr lang="es-CL" sz="1600" spc="-5" dirty="0">
              <a:latin typeface="Calibri"/>
              <a:cs typeface="Calibri"/>
            </a:rPr>
            <a:t>z</a:t>
          </a:r>
          <a:r>
            <a:rPr lang="es-CL" sz="1600" dirty="0">
              <a:latin typeface="Calibri"/>
              <a:cs typeface="Calibri"/>
            </a:rPr>
            <a:t>a</a:t>
          </a:r>
          <a:r>
            <a:rPr lang="es-CL" sz="1600" spc="-5" dirty="0">
              <a:latin typeface="Calibri"/>
              <a:cs typeface="Calibri"/>
            </a:rPr>
            <a:t>d</a:t>
          </a:r>
          <a:r>
            <a:rPr lang="es-CL" sz="1600" spc="5" dirty="0">
              <a:latin typeface="Calibri"/>
              <a:cs typeface="Calibri"/>
            </a:rPr>
            <a:t>o</a:t>
          </a:r>
          <a:r>
            <a:rPr lang="es-CL" sz="1600" dirty="0">
              <a:latin typeface="Calibri"/>
              <a:cs typeface="Calibri"/>
            </a:rPr>
            <a:t>res</a:t>
          </a:r>
          <a:r>
            <a:rPr lang="es-CL" sz="1600" spc="-30" dirty="0">
              <a:latin typeface="Calibri"/>
              <a:cs typeface="Calibri"/>
            </a:rPr>
            <a:t> </a:t>
          </a:r>
          <a:r>
            <a:rPr lang="es-CL" sz="1600" spc="-5" dirty="0">
              <a:latin typeface="Calibri"/>
              <a:cs typeface="Calibri"/>
            </a:rPr>
            <a:t>d</a:t>
          </a:r>
          <a:r>
            <a:rPr lang="es-CL" sz="1600" dirty="0">
              <a:latin typeface="Calibri"/>
              <a:cs typeface="Calibri"/>
            </a:rPr>
            <a:t>e  </a:t>
          </a:r>
          <a:r>
            <a:rPr lang="es-CL" sz="1600" dirty="0" smtClean="0">
              <a:latin typeface="Calibri"/>
              <a:cs typeface="Calibri"/>
            </a:rPr>
            <a:t>MB…</a:t>
          </a:r>
          <a:endParaRPr lang="es-ES" sz="1600" dirty="0"/>
        </a:p>
      </dgm:t>
    </dgm:pt>
    <dgm:pt modelId="{F0980809-430F-4BFE-847E-D8E5F6F2A244}" type="parTrans" cxnId="{C11A706C-152C-4240-91D3-DD228696FC87}">
      <dgm:prSet/>
      <dgm:spPr/>
      <dgm:t>
        <a:bodyPr/>
        <a:lstStyle/>
        <a:p>
          <a:endParaRPr lang="es-ES"/>
        </a:p>
      </dgm:t>
    </dgm:pt>
    <dgm:pt modelId="{86CDC9B6-186C-460A-9AB7-D1FA25621C89}" type="sibTrans" cxnId="{C11A706C-152C-4240-91D3-DD228696FC87}">
      <dgm:prSet/>
      <dgm:spPr/>
      <dgm:t>
        <a:bodyPr/>
        <a:lstStyle/>
        <a:p>
          <a:endParaRPr lang="es-ES"/>
        </a:p>
      </dgm:t>
    </dgm:pt>
    <dgm:pt modelId="{DDEDEE58-D33F-46BB-B834-18C48EE15DC1}">
      <dgm:prSet/>
      <dgm:spPr>
        <a:ln>
          <a:noFill/>
        </a:ln>
      </dgm:spPr>
      <dgm:t>
        <a:bodyPr/>
        <a:lstStyle/>
        <a:p>
          <a:r>
            <a:rPr lang="es-CL" b="1" spc="-10" dirty="0">
              <a:latin typeface="Calibri"/>
              <a:cs typeface="Calibri"/>
            </a:rPr>
            <a:t>Reglamento </a:t>
          </a:r>
          <a:r>
            <a:rPr lang="es-CL" b="1" spc="-5" dirty="0">
              <a:latin typeface="Calibri"/>
              <a:cs typeface="Calibri"/>
            </a:rPr>
            <a:t> </a:t>
          </a:r>
          <a:r>
            <a:rPr lang="es-CL" b="1" spc="-105" dirty="0">
              <a:latin typeface="Calibri"/>
              <a:cs typeface="Calibri"/>
            </a:rPr>
            <a:t>T</a:t>
          </a:r>
          <a:r>
            <a:rPr lang="es-CL" b="1" spc="-55" dirty="0">
              <a:latin typeface="Calibri"/>
              <a:cs typeface="Calibri"/>
            </a:rPr>
            <a:t>r</a:t>
          </a:r>
          <a:r>
            <a:rPr lang="es-CL" b="1" dirty="0">
              <a:latin typeface="Calibri"/>
              <a:cs typeface="Calibri"/>
            </a:rPr>
            <a:t>ashu</a:t>
          </a:r>
          <a:r>
            <a:rPr lang="es-CL" b="1" spc="-5" dirty="0">
              <a:latin typeface="Calibri"/>
              <a:cs typeface="Calibri"/>
            </a:rPr>
            <a:t>mancia</a:t>
          </a:r>
          <a:endParaRPr lang="es-ES" dirty="0"/>
        </a:p>
      </dgm:t>
    </dgm:pt>
    <dgm:pt modelId="{5EBD8BA6-36F0-4585-BEDB-7BFCE99A2529}" type="parTrans" cxnId="{722B9D48-8EDA-4132-A2DF-FB51BFB5176C}">
      <dgm:prSet/>
      <dgm:spPr/>
      <dgm:t>
        <a:bodyPr/>
        <a:lstStyle/>
        <a:p>
          <a:endParaRPr lang="es-ES"/>
        </a:p>
      </dgm:t>
    </dgm:pt>
    <dgm:pt modelId="{626DF007-DA06-40EB-BD09-19967407F861}" type="sibTrans" cxnId="{722B9D48-8EDA-4132-A2DF-FB51BFB5176C}">
      <dgm:prSet/>
      <dgm:spPr/>
      <dgm:t>
        <a:bodyPr/>
        <a:lstStyle/>
        <a:p>
          <a:endParaRPr lang="es-ES"/>
        </a:p>
      </dgm:t>
    </dgm:pt>
    <dgm:pt modelId="{6D2CE62D-29D1-48ED-8BBF-3F01ACD970B4}">
      <dgm:prSet phldrT="[Texto]" custT="1"/>
      <dgm:spPr/>
      <dgm:t>
        <a:bodyPr/>
        <a:lstStyle/>
        <a:p>
          <a:r>
            <a:rPr lang="es-CL" sz="1600" b="1" spc="-10" dirty="0">
              <a:latin typeface="Calibri"/>
              <a:cs typeface="Calibri"/>
            </a:rPr>
            <a:t>Trashumancia:</a:t>
          </a:r>
          <a:endParaRPr lang="es-CL" sz="1600" dirty="0">
            <a:latin typeface="Calibri"/>
            <a:cs typeface="Calibri"/>
          </a:endParaRPr>
        </a:p>
        <a:p>
          <a:r>
            <a:rPr lang="es-ES" sz="1600" spc="-5" dirty="0">
              <a:latin typeface="Calibri"/>
              <a:cs typeface="Calibri"/>
            </a:rPr>
            <a:t>Establecer </a:t>
          </a:r>
          <a:r>
            <a:rPr lang="es-ES" sz="1600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condiciones sobre: </a:t>
          </a:r>
          <a:r>
            <a:rPr lang="es-ES" sz="1600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distanciamiento, </a:t>
          </a:r>
          <a:r>
            <a:rPr lang="es-ES" sz="1600" dirty="0">
              <a:latin typeface="Calibri"/>
              <a:cs typeface="Calibri"/>
            </a:rPr>
            <a:t> medidas </a:t>
          </a:r>
          <a:r>
            <a:rPr lang="es-ES" sz="1600" spc="-5" dirty="0">
              <a:latin typeface="Calibri"/>
              <a:cs typeface="Calibri"/>
            </a:rPr>
            <a:t>sanitarias, </a:t>
          </a:r>
          <a:r>
            <a:rPr lang="es-ES" sz="1600" dirty="0">
              <a:latin typeface="Calibri"/>
              <a:cs typeface="Calibri"/>
            </a:rPr>
            <a:t> p</a:t>
          </a:r>
          <a:r>
            <a:rPr lang="es-ES" sz="1600" spc="-25" dirty="0">
              <a:latin typeface="Calibri"/>
              <a:cs typeface="Calibri"/>
            </a:rPr>
            <a:t>r</a:t>
          </a:r>
          <a:r>
            <a:rPr lang="es-ES" sz="1600" spc="-5" dirty="0">
              <a:latin typeface="Calibri"/>
              <a:cs typeface="Calibri"/>
            </a:rPr>
            <a:t>otecc</a:t>
          </a:r>
          <a:r>
            <a:rPr lang="es-ES" sz="1600" dirty="0">
              <a:latin typeface="Calibri"/>
              <a:cs typeface="Calibri"/>
            </a:rPr>
            <a:t>ión</a:t>
          </a:r>
          <a:r>
            <a:rPr lang="es-ES" sz="1600" spc="-15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o</a:t>
          </a:r>
          <a:r>
            <a:rPr lang="es-ES" sz="1600" spc="-10" dirty="0">
              <a:latin typeface="Calibri"/>
              <a:cs typeface="Calibri"/>
            </a:rPr>
            <a:t>r</a:t>
          </a:r>
          <a:r>
            <a:rPr lang="es-ES" sz="1600" spc="-25" dirty="0">
              <a:latin typeface="Calibri"/>
              <a:cs typeface="Calibri"/>
            </a:rPr>
            <a:t>g</a:t>
          </a:r>
          <a:r>
            <a:rPr lang="es-ES" sz="1600" dirty="0">
              <a:latin typeface="Calibri"/>
              <a:cs typeface="Calibri"/>
            </a:rPr>
            <a:t>á</a:t>
          </a:r>
          <a:r>
            <a:rPr lang="es-ES" sz="1600" spc="5" dirty="0">
              <a:latin typeface="Calibri"/>
              <a:cs typeface="Calibri"/>
            </a:rPr>
            <a:t>n</a:t>
          </a:r>
          <a:r>
            <a:rPr lang="es-ES" sz="1600" dirty="0">
              <a:latin typeface="Calibri"/>
              <a:cs typeface="Calibri"/>
            </a:rPr>
            <a:t>i</a:t>
          </a:r>
          <a:r>
            <a:rPr lang="es-ES" sz="1600" spc="-15" dirty="0">
              <a:latin typeface="Calibri"/>
              <a:cs typeface="Calibri"/>
            </a:rPr>
            <a:t>c</a:t>
          </a:r>
          <a:r>
            <a:rPr lang="es-ES" sz="1600" spc="-5" dirty="0">
              <a:latin typeface="Calibri"/>
              <a:cs typeface="Calibri"/>
            </a:rPr>
            <a:t>os,  resguardo zonas </a:t>
          </a:r>
          <a:r>
            <a:rPr lang="es-ES" sz="1600" dirty="0">
              <a:latin typeface="Calibri"/>
              <a:cs typeface="Calibri"/>
            </a:rPr>
            <a:t>de </a:t>
          </a:r>
          <a:r>
            <a:rPr lang="es-ES" sz="1600" spc="5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desarrollo </a:t>
          </a:r>
          <a:r>
            <a:rPr lang="es-ES" sz="1600" dirty="0">
              <a:latin typeface="Calibri"/>
              <a:cs typeface="Calibri"/>
            </a:rPr>
            <a:t>y </a:t>
          </a:r>
          <a:r>
            <a:rPr lang="es-ES" sz="1600" spc="-10" dirty="0">
              <a:latin typeface="Calibri"/>
              <a:cs typeface="Calibri"/>
            </a:rPr>
            <a:t>carga </a:t>
          </a:r>
          <a:r>
            <a:rPr lang="es-ES" sz="1600" spc="-5" dirty="0">
              <a:latin typeface="Calibri"/>
              <a:cs typeface="Calibri"/>
            </a:rPr>
            <a:t> apícola.</a:t>
          </a:r>
          <a:r>
            <a:rPr lang="es-ES" sz="1600" spc="-20" dirty="0">
              <a:latin typeface="Calibri"/>
              <a:cs typeface="Calibri"/>
            </a:rPr>
            <a:t> </a:t>
          </a:r>
          <a:r>
            <a:rPr lang="es-ES" sz="1600" spc="-5" dirty="0">
              <a:latin typeface="Calibri"/>
              <a:cs typeface="Calibri"/>
            </a:rPr>
            <a:t>(Título</a:t>
          </a:r>
          <a:r>
            <a:rPr lang="es-ES" sz="1600" spc="-10" dirty="0">
              <a:latin typeface="Calibri"/>
              <a:cs typeface="Calibri"/>
            </a:rPr>
            <a:t> </a:t>
          </a:r>
          <a:r>
            <a:rPr lang="es-ES" sz="1600" dirty="0">
              <a:latin typeface="Calibri"/>
              <a:cs typeface="Calibri"/>
            </a:rPr>
            <a:t>IV)</a:t>
          </a:r>
          <a:endParaRPr lang="es-ES" sz="1600" dirty="0"/>
        </a:p>
      </dgm:t>
    </dgm:pt>
    <dgm:pt modelId="{C440E435-BD36-4358-BDA1-1AE0B9B3C853}" type="parTrans" cxnId="{5D1E19AB-B4F4-4A9C-A950-0C29DC032FF0}">
      <dgm:prSet/>
      <dgm:spPr/>
      <dgm:t>
        <a:bodyPr/>
        <a:lstStyle/>
        <a:p>
          <a:endParaRPr lang="es-ES"/>
        </a:p>
      </dgm:t>
    </dgm:pt>
    <dgm:pt modelId="{4ED87ADE-AF94-4F48-A4F3-591249F58D4B}" type="sibTrans" cxnId="{5D1E19AB-B4F4-4A9C-A950-0C29DC032FF0}">
      <dgm:prSet/>
      <dgm:spPr/>
      <dgm:t>
        <a:bodyPr/>
        <a:lstStyle/>
        <a:p>
          <a:endParaRPr lang="es-ES"/>
        </a:p>
      </dgm:t>
    </dgm:pt>
    <dgm:pt modelId="{94BBE67C-1271-41A2-A60A-975268173022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s-CL" b="1" spc="-10" dirty="0">
              <a:latin typeface="Calibri"/>
              <a:cs typeface="Calibri"/>
            </a:rPr>
            <a:t>Reglamento </a:t>
          </a:r>
          <a:r>
            <a:rPr lang="es-CL" b="1" spc="-5" dirty="0">
              <a:latin typeface="Calibri"/>
              <a:cs typeface="Calibri"/>
            </a:rPr>
            <a:t> </a:t>
          </a:r>
          <a:r>
            <a:rPr lang="es-CL" b="1" spc="-5" dirty="0" smtClean="0">
              <a:latin typeface="Calibri"/>
              <a:cs typeface="Calibri"/>
            </a:rPr>
            <a:t>Apicultura Urbana</a:t>
          </a:r>
          <a:endParaRPr lang="es-ES" dirty="0"/>
        </a:p>
      </dgm:t>
    </dgm:pt>
    <dgm:pt modelId="{CFDBC762-4029-4F94-99D0-AB5A35C0BA19}" type="parTrans" cxnId="{9BC594C0-54D9-41DF-8D32-53BDA5D52684}">
      <dgm:prSet/>
      <dgm:spPr/>
      <dgm:t>
        <a:bodyPr/>
        <a:lstStyle/>
        <a:p>
          <a:endParaRPr lang="es-ES"/>
        </a:p>
      </dgm:t>
    </dgm:pt>
    <dgm:pt modelId="{67723530-FC15-4F6F-ABF4-C7F2DF361358}" type="sibTrans" cxnId="{9BC594C0-54D9-41DF-8D32-53BDA5D52684}">
      <dgm:prSet/>
      <dgm:spPr/>
      <dgm:t>
        <a:bodyPr/>
        <a:lstStyle/>
        <a:p>
          <a:endParaRPr lang="es-ES"/>
        </a:p>
      </dgm:t>
    </dgm:pt>
    <dgm:pt modelId="{738587E5-37C3-41D4-88BC-0AFBB3F9424E}" type="pres">
      <dgm:prSet presAssocID="{CAD95A7D-06AF-46FB-8C75-B1DD5716C53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FB5B003-7B3E-420A-BB5A-C6B8BC1B8128}" type="pres">
      <dgm:prSet presAssocID="{177ACD98-538B-4B8F-819B-EBB42DB5232E}" presName="root" presStyleCnt="0"/>
      <dgm:spPr/>
    </dgm:pt>
    <dgm:pt modelId="{D9438DDE-0B0C-4BE6-90C4-939243284CC6}" type="pres">
      <dgm:prSet presAssocID="{177ACD98-538B-4B8F-819B-EBB42DB5232E}" presName="rootComposite" presStyleCnt="0"/>
      <dgm:spPr/>
    </dgm:pt>
    <dgm:pt modelId="{29FBDA1C-8C21-44DF-A82F-A35F45E6A149}" type="pres">
      <dgm:prSet presAssocID="{177ACD98-538B-4B8F-819B-EBB42DB5232E}" presName="rootText" presStyleLbl="node1" presStyleIdx="0" presStyleCnt="3"/>
      <dgm:spPr/>
      <dgm:t>
        <a:bodyPr/>
        <a:lstStyle/>
        <a:p>
          <a:endParaRPr lang="es-ES"/>
        </a:p>
      </dgm:t>
    </dgm:pt>
    <dgm:pt modelId="{7A92678E-2EB8-4FA9-888A-AB1FDF04C5C6}" type="pres">
      <dgm:prSet presAssocID="{177ACD98-538B-4B8F-819B-EBB42DB5232E}" presName="rootConnector" presStyleLbl="node1" presStyleIdx="0" presStyleCnt="3"/>
      <dgm:spPr/>
      <dgm:t>
        <a:bodyPr/>
        <a:lstStyle/>
        <a:p>
          <a:endParaRPr lang="es-ES"/>
        </a:p>
      </dgm:t>
    </dgm:pt>
    <dgm:pt modelId="{94EE0695-B373-4F69-BD3B-4A12341265FB}" type="pres">
      <dgm:prSet presAssocID="{177ACD98-538B-4B8F-819B-EBB42DB5232E}" presName="childShape" presStyleCnt="0"/>
      <dgm:spPr/>
    </dgm:pt>
    <dgm:pt modelId="{C1DD77F5-2EBB-4E3E-BB64-52F30CF62D37}" type="pres">
      <dgm:prSet presAssocID="{F0980809-430F-4BFE-847E-D8E5F6F2A244}" presName="Name13" presStyleLbl="parChTrans1D2" presStyleIdx="0" presStyleCnt="2"/>
      <dgm:spPr/>
      <dgm:t>
        <a:bodyPr/>
        <a:lstStyle/>
        <a:p>
          <a:endParaRPr lang="es-ES"/>
        </a:p>
      </dgm:t>
    </dgm:pt>
    <dgm:pt modelId="{FF0ED656-D10C-4885-99B0-F66036DF6884}" type="pres">
      <dgm:prSet presAssocID="{C8E54062-E858-4075-A4A6-E115C0800812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09C350-9EA2-4BA8-B165-A2A15733F111}" type="pres">
      <dgm:prSet presAssocID="{DDEDEE58-D33F-46BB-B834-18C48EE15DC1}" presName="root" presStyleCnt="0"/>
      <dgm:spPr/>
    </dgm:pt>
    <dgm:pt modelId="{C9BBE1A9-3926-42FC-9BE3-04CC47883C29}" type="pres">
      <dgm:prSet presAssocID="{DDEDEE58-D33F-46BB-B834-18C48EE15DC1}" presName="rootComposite" presStyleCnt="0"/>
      <dgm:spPr/>
    </dgm:pt>
    <dgm:pt modelId="{3A6992D6-A200-40FB-978F-DB4463A6D522}" type="pres">
      <dgm:prSet presAssocID="{DDEDEE58-D33F-46BB-B834-18C48EE15DC1}" presName="rootText" presStyleLbl="node1" presStyleIdx="1" presStyleCnt="3" custLinFactNeighborX="56"/>
      <dgm:spPr/>
      <dgm:t>
        <a:bodyPr/>
        <a:lstStyle/>
        <a:p>
          <a:endParaRPr lang="es-ES"/>
        </a:p>
      </dgm:t>
    </dgm:pt>
    <dgm:pt modelId="{C7F2702A-8480-43DF-B8A8-B9F7FB155691}" type="pres">
      <dgm:prSet presAssocID="{DDEDEE58-D33F-46BB-B834-18C48EE15DC1}" presName="rootConnector" presStyleLbl="node1" presStyleIdx="1" presStyleCnt="3"/>
      <dgm:spPr/>
      <dgm:t>
        <a:bodyPr/>
        <a:lstStyle/>
        <a:p>
          <a:endParaRPr lang="es-ES"/>
        </a:p>
      </dgm:t>
    </dgm:pt>
    <dgm:pt modelId="{D6D93666-5946-434A-82A0-17DDB14DBBBA}" type="pres">
      <dgm:prSet presAssocID="{DDEDEE58-D33F-46BB-B834-18C48EE15DC1}" presName="childShape" presStyleCnt="0"/>
      <dgm:spPr/>
    </dgm:pt>
    <dgm:pt modelId="{5CA1A3CE-9D5F-440F-9518-3CCC168A0688}" type="pres">
      <dgm:prSet presAssocID="{C440E435-BD36-4358-BDA1-1AE0B9B3C853}" presName="Name13" presStyleLbl="parChTrans1D2" presStyleIdx="1" presStyleCnt="2"/>
      <dgm:spPr/>
      <dgm:t>
        <a:bodyPr/>
        <a:lstStyle/>
        <a:p>
          <a:endParaRPr lang="es-ES"/>
        </a:p>
      </dgm:t>
    </dgm:pt>
    <dgm:pt modelId="{D615B1DE-0AC7-46D0-ADCA-E8ED51612865}" type="pres">
      <dgm:prSet presAssocID="{6D2CE62D-29D1-48ED-8BBF-3F01ACD970B4}" presName="childText" presStyleLbl="bgAcc1" presStyleIdx="1" presStyleCnt="2" custScaleY="1639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844515-D226-418A-8D3A-1C2FB67C86B3}" type="pres">
      <dgm:prSet presAssocID="{94BBE67C-1271-41A2-A60A-975268173022}" presName="root" presStyleCnt="0"/>
      <dgm:spPr/>
    </dgm:pt>
    <dgm:pt modelId="{00DDCE10-BF8C-41FC-B56B-416BF6CC6D9F}" type="pres">
      <dgm:prSet presAssocID="{94BBE67C-1271-41A2-A60A-975268173022}" presName="rootComposite" presStyleCnt="0"/>
      <dgm:spPr/>
    </dgm:pt>
    <dgm:pt modelId="{7B26FE8D-9D3F-48CD-A867-6BA9A36BE52D}" type="pres">
      <dgm:prSet presAssocID="{94BBE67C-1271-41A2-A60A-975268173022}" presName="rootText" presStyleLbl="node1" presStyleIdx="2" presStyleCnt="3"/>
      <dgm:spPr/>
      <dgm:t>
        <a:bodyPr/>
        <a:lstStyle/>
        <a:p>
          <a:endParaRPr lang="es-ES"/>
        </a:p>
      </dgm:t>
    </dgm:pt>
    <dgm:pt modelId="{53D6428D-1467-4437-9DF7-AD1CBC03FCAD}" type="pres">
      <dgm:prSet presAssocID="{94BBE67C-1271-41A2-A60A-975268173022}" presName="rootConnector" presStyleLbl="node1" presStyleIdx="2" presStyleCnt="3"/>
      <dgm:spPr/>
      <dgm:t>
        <a:bodyPr/>
        <a:lstStyle/>
        <a:p>
          <a:endParaRPr lang="es-ES"/>
        </a:p>
      </dgm:t>
    </dgm:pt>
    <dgm:pt modelId="{E7139D48-79C4-4144-9F26-48245A1B6A02}" type="pres">
      <dgm:prSet presAssocID="{94BBE67C-1271-41A2-A60A-975268173022}" presName="childShape" presStyleCnt="0"/>
      <dgm:spPr/>
    </dgm:pt>
  </dgm:ptLst>
  <dgm:cxnLst>
    <dgm:cxn modelId="{9BC594C0-54D9-41DF-8D32-53BDA5D52684}" srcId="{CAD95A7D-06AF-46FB-8C75-B1DD5716C534}" destId="{94BBE67C-1271-41A2-A60A-975268173022}" srcOrd="2" destOrd="0" parTransId="{CFDBC762-4029-4F94-99D0-AB5A35C0BA19}" sibTransId="{67723530-FC15-4F6F-ABF4-C7F2DF361358}"/>
    <dgm:cxn modelId="{722B9D48-8EDA-4132-A2DF-FB51BFB5176C}" srcId="{CAD95A7D-06AF-46FB-8C75-B1DD5716C534}" destId="{DDEDEE58-D33F-46BB-B834-18C48EE15DC1}" srcOrd="1" destOrd="0" parTransId="{5EBD8BA6-36F0-4585-BEDB-7BFCE99A2529}" sibTransId="{626DF007-DA06-40EB-BD09-19967407F861}"/>
    <dgm:cxn modelId="{1E2010ED-CF37-471A-BA76-D5572ECA1E3F}" type="presOf" srcId="{C440E435-BD36-4358-BDA1-1AE0B9B3C853}" destId="{5CA1A3CE-9D5F-440F-9518-3CCC168A0688}" srcOrd="0" destOrd="0" presId="urn:microsoft.com/office/officeart/2005/8/layout/hierarchy3"/>
    <dgm:cxn modelId="{4E0AA034-9B1C-4BA0-8DF8-337C65378FD7}" type="presOf" srcId="{6D2CE62D-29D1-48ED-8BBF-3F01ACD970B4}" destId="{D615B1DE-0AC7-46D0-ADCA-E8ED51612865}" srcOrd="0" destOrd="0" presId="urn:microsoft.com/office/officeart/2005/8/layout/hierarchy3"/>
    <dgm:cxn modelId="{95D0CF09-1D53-43EC-A1F3-9E647ECC822F}" type="presOf" srcId="{DDEDEE58-D33F-46BB-B834-18C48EE15DC1}" destId="{3A6992D6-A200-40FB-978F-DB4463A6D522}" srcOrd="0" destOrd="0" presId="urn:microsoft.com/office/officeart/2005/8/layout/hierarchy3"/>
    <dgm:cxn modelId="{7B587919-194B-4B50-9E80-86D656871838}" type="presOf" srcId="{CAD95A7D-06AF-46FB-8C75-B1DD5716C534}" destId="{738587E5-37C3-41D4-88BC-0AFBB3F9424E}" srcOrd="0" destOrd="0" presId="urn:microsoft.com/office/officeart/2005/8/layout/hierarchy3"/>
    <dgm:cxn modelId="{72FE00D0-D2DD-4970-96B5-F6F9B5B6373A}" type="presOf" srcId="{94BBE67C-1271-41A2-A60A-975268173022}" destId="{53D6428D-1467-4437-9DF7-AD1CBC03FCAD}" srcOrd="1" destOrd="0" presId="urn:microsoft.com/office/officeart/2005/8/layout/hierarchy3"/>
    <dgm:cxn modelId="{5D1E19AB-B4F4-4A9C-A950-0C29DC032FF0}" srcId="{DDEDEE58-D33F-46BB-B834-18C48EE15DC1}" destId="{6D2CE62D-29D1-48ED-8BBF-3F01ACD970B4}" srcOrd="0" destOrd="0" parTransId="{C440E435-BD36-4358-BDA1-1AE0B9B3C853}" sibTransId="{4ED87ADE-AF94-4F48-A4F3-591249F58D4B}"/>
    <dgm:cxn modelId="{17E9E214-2486-4720-9BC2-FBF93EC3882F}" type="presOf" srcId="{F0980809-430F-4BFE-847E-D8E5F6F2A244}" destId="{C1DD77F5-2EBB-4E3E-BB64-52F30CF62D37}" srcOrd="0" destOrd="0" presId="urn:microsoft.com/office/officeart/2005/8/layout/hierarchy3"/>
    <dgm:cxn modelId="{BA7670B4-2A3D-44CF-877E-FAF7BDF3493A}" type="presOf" srcId="{94BBE67C-1271-41A2-A60A-975268173022}" destId="{7B26FE8D-9D3F-48CD-A867-6BA9A36BE52D}" srcOrd="0" destOrd="0" presId="urn:microsoft.com/office/officeart/2005/8/layout/hierarchy3"/>
    <dgm:cxn modelId="{B7D90EFC-82E6-49C6-85E6-3F4920BC1B2F}" type="presOf" srcId="{C8E54062-E858-4075-A4A6-E115C0800812}" destId="{FF0ED656-D10C-4885-99B0-F66036DF6884}" srcOrd="0" destOrd="0" presId="urn:microsoft.com/office/officeart/2005/8/layout/hierarchy3"/>
    <dgm:cxn modelId="{58F3D862-495B-49A6-96BF-78790C426908}" srcId="{CAD95A7D-06AF-46FB-8C75-B1DD5716C534}" destId="{177ACD98-538B-4B8F-819B-EBB42DB5232E}" srcOrd="0" destOrd="0" parTransId="{A4307142-0480-4578-80B3-5B5528C01B69}" sibTransId="{E5A905BB-6785-4DA5-B7D1-26BAD0011EFA}"/>
    <dgm:cxn modelId="{3D4E184D-3828-42BD-BF73-18EC91182AC9}" type="presOf" srcId="{177ACD98-538B-4B8F-819B-EBB42DB5232E}" destId="{7A92678E-2EB8-4FA9-888A-AB1FDF04C5C6}" srcOrd="1" destOrd="0" presId="urn:microsoft.com/office/officeart/2005/8/layout/hierarchy3"/>
    <dgm:cxn modelId="{C11A706C-152C-4240-91D3-DD228696FC87}" srcId="{177ACD98-538B-4B8F-819B-EBB42DB5232E}" destId="{C8E54062-E858-4075-A4A6-E115C0800812}" srcOrd="0" destOrd="0" parTransId="{F0980809-430F-4BFE-847E-D8E5F6F2A244}" sibTransId="{86CDC9B6-186C-460A-9AB7-D1FA25621C89}"/>
    <dgm:cxn modelId="{1FAC2A44-4729-47CB-8983-89604459E4EF}" type="presOf" srcId="{177ACD98-538B-4B8F-819B-EBB42DB5232E}" destId="{29FBDA1C-8C21-44DF-A82F-A35F45E6A149}" srcOrd="0" destOrd="0" presId="urn:microsoft.com/office/officeart/2005/8/layout/hierarchy3"/>
    <dgm:cxn modelId="{3CDA7B43-B283-4512-85EB-ADEEA43AFFAF}" type="presOf" srcId="{DDEDEE58-D33F-46BB-B834-18C48EE15DC1}" destId="{C7F2702A-8480-43DF-B8A8-B9F7FB155691}" srcOrd="1" destOrd="0" presId="urn:microsoft.com/office/officeart/2005/8/layout/hierarchy3"/>
    <dgm:cxn modelId="{F10A6C24-9DFA-48B9-830F-9BC69C96F8FB}" type="presParOf" srcId="{738587E5-37C3-41D4-88BC-0AFBB3F9424E}" destId="{CFB5B003-7B3E-420A-BB5A-C6B8BC1B8128}" srcOrd="0" destOrd="0" presId="urn:microsoft.com/office/officeart/2005/8/layout/hierarchy3"/>
    <dgm:cxn modelId="{68B12F0F-6E32-434C-8F97-251013686FF2}" type="presParOf" srcId="{CFB5B003-7B3E-420A-BB5A-C6B8BC1B8128}" destId="{D9438DDE-0B0C-4BE6-90C4-939243284CC6}" srcOrd="0" destOrd="0" presId="urn:microsoft.com/office/officeart/2005/8/layout/hierarchy3"/>
    <dgm:cxn modelId="{B8A87E57-95E6-489B-81FF-F64B6958F7E3}" type="presParOf" srcId="{D9438DDE-0B0C-4BE6-90C4-939243284CC6}" destId="{29FBDA1C-8C21-44DF-A82F-A35F45E6A149}" srcOrd="0" destOrd="0" presId="urn:microsoft.com/office/officeart/2005/8/layout/hierarchy3"/>
    <dgm:cxn modelId="{E11DEB85-A6C6-4704-AAD7-550EA7C4EB50}" type="presParOf" srcId="{D9438DDE-0B0C-4BE6-90C4-939243284CC6}" destId="{7A92678E-2EB8-4FA9-888A-AB1FDF04C5C6}" srcOrd="1" destOrd="0" presId="urn:microsoft.com/office/officeart/2005/8/layout/hierarchy3"/>
    <dgm:cxn modelId="{002CC212-14CA-40CA-ABD3-1E385FA8EE8A}" type="presParOf" srcId="{CFB5B003-7B3E-420A-BB5A-C6B8BC1B8128}" destId="{94EE0695-B373-4F69-BD3B-4A12341265FB}" srcOrd="1" destOrd="0" presId="urn:microsoft.com/office/officeart/2005/8/layout/hierarchy3"/>
    <dgm:cxn modelId="{3FA49B57-6F56-48B0-8A1C-F86F5AF6AB3F}" type="presParOf" srcId="{94EE0695-B373-4F69-BD3B-4A12341265FB}" destId="{C1DD77F5-2EBB-4E3E-BB64-52F30CF62D37}" srcOrd="0" destOrd="0" presId="urn:microsoft.com/office/officeart/2005/8/layout/hierarchy3"/>
    <dgm:cxn modelId="{AAC11CE1-C4A2-4660-9376-CA1959BAEFC0}" type="presParOf" srcId="{94EE0695-B373-4F69-BD3B-4A12341265FB}" destId="{FF0ED656-D10C-4885-99B0-F66036DF6884}" srcOrd="1" destOrd="0" presId="urn:microsoft.com/office/officeart/2005/8/layout/hierarchy3"/>
    <dgm:cxn modelId="{FD97A275-F357-437E-8D0B-0BD47721F961}" type="presParOf" srcId="{738587E5-37C3-41D4-88BC-0AFBB3F9424E}" destId="{C709C350-9EA2-4BA8-B165-A2A15733F111}" srcOrd="1" destOrd="0" presId="urn:microsoft.com/office/officeart/2005/8/layout/hierarchy3"/>
    <dgm:cxn modelId="{4ACF79A1-671F-4278-99FC-BD4981D5DEA3}" type="presParOf" srcId="{C709C350-9EA2-4BA8-B165-A2A15733F111}" destId="{C9BBE1A9-3926-42FC-9BE3-04CC47883C29}" srcOrd="0" destOrd="0" presId="urn:microsoft.com/office/officeart/2005/8/layout/hierarchy3"/>
    <dgm:cxn modelId="{2B9C422A-CB87-4E27-9187-24432A043239}" type="presParOf" srcId="{C9BBE1A9-3926-42FC-9BE3-04CC47883C29}" destId="{3A6992D6-A200-40FB-978F-DB4463A6D522}" srcOrd="0" destOrd="0" presId="urn:microsoft.com/office/officeart/2005/8/layout/hierarchy3"/>
    <dgm:cxn modelId="{A21F571A-EFBA-4366-8661-34220E7F7E28}" type="presParOf" srcId="{C9BBE1A9-3926-42FC-9BE3-04CC47883C29}" destId="{C7F2702A-8480-43DF-B8A8-B9F7FB155691}" srcOrd="1" destOrd="0" presId="urn:microsoft.com/office/officeart/2005/8/layout/hierarchy3"/>
    <dgm:cxn modelId="{392783AA-2FCE-4606-B673-8A859480A85A}" type="presParOf" srcId="{C709C350-9EA2-4BA8-B165-A2A15733F111}" destId="{D6D93666-5946-434A-82A0-17DDB14DBBBA}" srcOrd="1" destOrd="0" presId="urn:microsoft.com/office/officeart/2005/8/layout/hierarchy3"/>
    <dgm:cxn modelId="{79E1B537-115A-4783-B33D-E3C32F183EA5}" type="presParOf" srcId="{D6D93666-5946-434A-82A0-17DDB14DBBBA}" destId="{5CA1A3CE-9D5F-440F-9518-3CCC168A0688}" srcOrd="0" destOrd="0" presId="urn:microsoft.com/office/officeart/2005/8/layout/hierarchy3"/>
    <dgm:cxn modelId="{9334D653-BB51-4758-A389-A87A75EC2C31}" type="presParOf" srcId="{D6D93666-5946-434A-82A0-17DDB14DBBBA}" destId="{D615B1DE-0AC7-46D0-ADCA-E8ED51612865}" srcOrd="1" destOrd="0" presId="urn:microsoft.com/office/officeart/2005/8/layout/hierarchy3"/>
    <dgm:cxn modelId="{29B8B61B-F38A-44F3-AAC7-51114A1DE5F6}" type="presParOf" srcId="{738587E5-37C3-41D4-88BC-0AFBB3F9424E}" destId="{1B844515-D226-418A-8D3A-1C2FB67C86B3}" srcOrd="2" destOrd="0" presId="urn:microsoft.com/office/officeart/2005/8/layout/hierarchy3"/>
    <dgm:cxn modelId="{B3CBB88E-2DA3-4352-A6EA-69043B3F858D}" type="presParOf" srcId="{1B844515-D226-418A-8D3A-1C2FB67C86B3}" destId="{00DDCE10-BF8C-41FC-B56B-416BF6CC6D9F}" srcOrd="0" destOrd="0" presId="urn:microsoft.com/office/officeart/2005/8/layout/hierarchy3"/>
    <dgm:cxn modelId="{C887E2BA-8E98-4B06-876F-9EF151CB529F}" type="presParOf" srcId="{00DDCE10-BF8C-41FC-B56B-416BF6CC6D9F}" destId="{7B26FE8D-9D3F-48CD-A867-6BA9A36BE52D}" srcOrd="0" destOrd="0" presId="urn:microsoft.com/office/officeart/2005/8/layout/hierarchy3"/>
    <dgm:cxn modelId="{C1B44DB3-FC91-46FD-AE09-A73A2C93D72F}" type="presParOf" srcId="{00DDCE10-BF8C-41FC-B56B-416BF6CC6D9F}" destId="{53D6428D-1467-4437-9DF7-AD1CBC03FCAD}" srcOrd="1" destOrd="0" presId="urn:microsoft.com/office/officeart/2005/8/layout/hierarchy3"/>
    <dgm:cxn modelId="{5E3D0104-4CC9-46CF-A753-67F13C573045}" type="presParOf" srcId="{1B844515-D226-418A-8D3A-1C2FB67C86B3}" destId="{E7139D48-79C4-4144-9F26-48245A1B6A0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BDA1C-8C21-44DF-A82F-A35F45E6A149}">
      <dsp:nvSpPr>
        <dsp:cNvPr id="0" name=""/>
        <dsp:cNvSpPr/>
      </dsp:nvSpPr>
      <dsp:spPr>
        <a:xfrm>
          <a:off x="1180" y="424316"/>
          <a:ext cx="2763108" cy="1381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600" b="1" kern="1200" spc="-25" dirty="0">
              <a:latin typeface="Calibri"/>
              <a:cs typeface="Calibri"/>
            </a:rPr>
            <a:t>R</a:t>
          </a:r>
          <a:r>
            <a:rPr lang="es-CL" sz="2600" b="1" kern="1200" spc="-5" dirty="0">
              <a:latin typeface="Calibri"/>
              <a:cs typeface="Calibri"/>
            </a:rPr>
            <a:t>egl</a:t>
          </a:r>
          <a:r>
            <a:rPr lang="es-CL" sz="2600" b="1" kern="1200" spc="-10" dirty="0">
              <a:latin typeface="Calibri"/>
              <a:cs typeface="Calibri"/>
            </a:rPr>
            <a:t>a</a:t>
          </a:r>
          <a:r>
            <a:rPr lang="es-CL" sz="2600" b="1" kern="1200" spc="-5" dirty="0">
              <a:latin typeface="Calibri"/>
              <a:cs typeface="Calibri"/>
            </a:rPr>
            <a:t>me</a:t>
          </a:r>
          <a:r>
            <a:rPr lang="es-CL" sz="2600" b="1" kern="1200" spc="-20" dirty="0">
              <a:latin typeface="Calibri"/>
              <a:cs typeface="Calibri"/>
            </a:rPr>
            <a:t>n</a:t>
          </a:r>
          <a:r>
            <a:rPr lang="es-CL" sz="2600" b="1" kern="1200" spc="-25" dirty="0">
              <a:latin typeface="Calibri"/>
              <a:cs typeface="Calibri"/>
            </a:rPr>
            <a:t>t</a:t>
          </a:r>
          <a:r>
            <a:rPr lang="es-CL" sz="2600" b="1" kern="1200" dirty="0">
              <a:latin typeface="Calibri"/>
              <a:cs typeface="Calibri"/>
            </a:rPr>
            <a:t>o  </a:t>
          </a:r>
          <a:r>
            <a:rPr lang="es-CL" sz="2600" b="1" kern="1200" spc="-10" dirty="0" smtClean="0">
              <a:latin typeface="Calibri"/>
              <a:cs typeface="Calibri"/>
            </a:rPr>
            <a:t>General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spc="-10" dirty="0" smtClean="0">
              <a:latin typeface="Calibri"/>
              <a:cs typeface="Calibri"/>
            </a:rPr>
            <a:t>Decreto 20</a:t>
          </a:r>
          <a:endParaRPr lang="es-ES" sz="2600" kern="1200" dirty="0"/>
        </a:p>
      </dsp:txBody>
      <dsp:txXfrm>
        <a:off x="41644" y="464780"/>
        <a:ext cx="2682180" cy="1300626"/>
      </dsp:txXfrm>
    </dsp:sp>
    <dsp:sp modelId="{C1DD77F5-2EBB-4E3E-BB64-52F30CF62D37}">
      <dsp:nvSpPr>
        <dsp:cNvPr id="0" name=""/>
        <dsp:cNvSpPr/>
      </dsp:nvSpPr>
      <dsp:spPr>
        <a:xfrm>
          <a:off x="277491" y="1805870"/>
          <a:ext cx="276310" cy="1036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165"/>
              </a:lnTo>
              <a:lnTo>
                <a:pt x="276310" y="10361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ED656-D10C-4885-99B0-F66036DF6884}">
      <dsp:nvSpPr>
        <dsp:cNvPr id="0" name=""/>
        <dsp:cNvSpPr/>
      </dsp:nvSpPr>
      <dsp:spPr>
        <a:xfrm>
          <a:off x="553802" y="2151259"/>
          <a:ext cx="2210486" cy="1381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spc="-10" dirty="0">
              <a:latin typeface="Calibri"/>
              <a:cs typeface="Calibri"/>
            </a:rPr>
            <a:t>Registros:</a:t>
          </a:r>
          <a:endParaRPr lang="es-CL" sz="1600" kern="1200" dirty="0">
            <a:latin typeface="Calibri"/>
            <a:cs typeface="Calibri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>
              <a:latin typeface="Calibri"/>
              <a:cs typeface="Calibri"/>
            </a:rPr>
            <a:t>Apicultores, </a:t>
          </a:r>
          <a:r>
            <a:rPr lang="es-CL" sz="1600" kern="1200" spc="5" dirty="0">
              <a:latin typeface="Calibri"/>
              <a:cs typeface="Calibri"/>
            </a:rPr>
            <a:t> </a:t>
          </a:r>
          <a:r>
            <a:rPr lang="es-CL" sz="1600" kern="1200" dirty="0">
              <a:latin typeface="Calibri"/>
              <a:cs typeface="Calibri"/>
            </a:rPr>
            <a:t>Estampadores y </a:t>
          </a:r>
          <a:r>
            <a:rPr lang="es-CL" sz="1600" kern="1200" spc="5" dirty="0">
              <a:latin typeface="Calibri"/>
              <a:cs typeface="Calibri"/>
            </a:rPr>
            <a:t> </a:t>
          </a:r>
          <a:r>
            <a:rPr lang="es-CL" sz="1600" kern="1200" spc="-5" dirty="0">
              <a:latin typeface="Calibri"/>
              <a:cs typeface="Calibri"/>
            </a:rPr>
            <a:t>C</a:t>
          </a:r>
          <a:r>
            <a:rPr lang="es-CL" sz="1600" kern="1200" dirty="0">
              <a:latin typeface="Calibri"/>
              <a:cs typeface="Calibri"/>
            </a:rPr>
            <a:t>omercia</a:t>
          </a:r>
          <a:r>
            <a:rPr lang="es-CL" sz="1600" kern="1200" spc="-5" dirty="0">
              <a:latin typeface="Calibri"/>
              <a:cs typeface="Calibri"/>
            </a:rPr>
            <a:t>l</a:t>
          </a:r>
          <a:r>
            <a:rPr lang="es-CL" sz="1600" kern="1200" dirty="0">
              <a:latin typeface="Calibri"/>
              <a:cs typeface="Calibri"/>
            </a:rPr>
            <a:t>i</a:t>
          </a:r>
          <a:r>
            <a:rPr lang="es-CL" sz="1600" kern="1200" spc="-5" dirty="0">
              <a:latin typeface="Calibri"/>
              <a:cs typeface="Calibri"/>
            </a:rPr>
            <a:t>z</a:t>
          </a:r>
          <a:r>
            <a:rPr lang="es-CL" sz="1600" kern="1200" dirty="0">
              <a:latin typeface="Calibri"/>
              <a:cs typeface="Calibri"/>
            </a:rPr>
            <a:t>a</a:t>
          </a:r>
          <a:r>
            <a:rPr lang="es-CL" sz="1600" kern="1200" spc="-5" dirty="0">
              <a:latin typeface="Calibri"/>
              <a:cs typeface="Calibri"/>
            </a:rPr>
            <a:t>d</a:t>
          </a:r>
          <a:r>
            <a:rPr lang="es-CL" sz="1600" kern="1200" spc="5" dirty="0">
              <a:latin typeface="Calibri"/>
              <a:cs typeface="Calibri"/>
            </a:rPr>
            <a:t>o</a:t>
          </a:r>
          <a:r>
            <a:rPr lang="es-CL" sz="1600" kern="1200" dirty="0">
              <a:latin typeface="Calibri"/>
              <a:cs typeface="Calibri"/>
            </a:rPr>
            <a:t>res</a:t>
          </a:r>
          <a:r>
            <a:rPr lang="es-CL" sz="1600" kern="1200" spc="-30" dirty="0">
              <a:latin typeface="Calibri"/>
              <a:cs typeface="Calibri"/>
            </a:rPr>
            <a:t> </a:t>
          </a:r>
          <a:r>
            <a:rPr lang="es-CL" sz="1600" kern="1200" spc="-5" dirty="0">
              <a:latin typeface="Calibri"/>
              <a:cs typeface="Calibri"/>
            </a:rPr>
            <a:t>d</a:t>
          </a:r>
          <a:r>
            <a:rPr lang="es-CL" sz="1600" kern="1200" dirty="0">
              <a:latin typeface="Calibri"/>
              <a:cs typeface="Calibri"/>
            </a:rPr>
            <a:t>e  </a:t>
          </a:r>
          <a:r>
            <a:rPr lang="es-CL" sz="1600" kern="1200" dirty="0" smtClean="0">
              <a:latin typeface="Calibri"/>
              <a:cs typeface="Calibri"/>
            </a:rPr>
            <a:t>MB…</a:t>
          </a:r>
          <a:endParaRPr lang="es-ES" sz="1600" kern="1200" dirty="0"/>
        </a:p>
      </dsp:txBody>
      <dsp:txXfrm>
        <a:off x="594266" y="2191723"/>
        <a:ext cx="2129558" cy="1300626"/>
      </dsp:txXfrm>
    </dsp:sp>
    <dsp:sp modelId="{3A6992D6-A200-40FB-978F-DB4463A6D522}">
      <dsp:nvSpPr>
        <dsp:cNvPr id="0" name=""/>
        <dsp:cNvSpPr/>
      </dsp:nvSpPr>
      <dsp:spPr>
        <a:xfrm>
          <a:off x="3456614" y="424316"/>
          <a:ext cx="2763108" cy="1381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600" b="1" kern="1200" spc="-10" dirty="0">
              <a:latin typeface="Calibri"/>
              <a:cs typeface="Calibri"/>
            </a:rPr>
            <a:t>Reglamento </a:t>
          </a:r>
          <a:r>
            <a:rPr lang="es-CL" sz="2600" b="1" kern="1200" spc="-5" dirty="0">
              <a:latin typeface="Calibri"/>
              <a:cs typeface="Calibri"/>
            </a:rPr>
            <a:t> </a:t>
          </a:r>
          <a:r>
            <a:rPr lang="es-CL" sz="2600" b="1" kern="1200" spc="-105" dirty="0" smtClean="0">
              <a:latin typeface="Calibri"/>
              <a:cs typeface="Calibri"/>
            </a:rPr>
            <a:t>T</a:t>
          </a:r>
          <a:r>
            <a:rPr lang="es-CL" sz="2600" b="1" kern="1200" spc="-55" dirty="0" smtClean="0">
              <a:latin typeface="Calibri"/>
              <a:cs typeface="Calibri"/>
            </a:rPr>
            <a:t>r</a:t>
          </a:r>
          <a:r>
            <a:rPr lang="es-CL" sz="2600" b="1" kern="1200" dirty="0" smtClean="0">
              <a:latin typeface="Calibri"/>
              <a:cs typeface="Calibri"/>
            </a:rPr>
            <a:t>ashu</a:t>
          </a:r>
          <a:r>
            <a:rPr lang="es-CL" sz="2600" b="1" kern="1200" spc="-5" dirty="0" smtClean="0">
              <a:latin typeface="Calibri"/>
              <a:cs typeface="Calibri"/>
            </a:rPr>
            <a:t>mancia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/>
            <a:t>Decreto 21</a:t>
          </a:r>
          <a:endParaRPr lang="es-ES" sz="2600" b="1" kern="1200" dirty="0"/>
        </a:p>
      </dsp:txBody>
      <dsp:txXfrm>
        <a:off x="3497078" y="464780"/>
        <a:ext cx="2682180" cy="1300626"/>
      </dsp:txXfrm>
    </dsp:sp>
    <dsp:sp modelId="{5CA1A3CE-9D5F-440F-9518-3CCC168A0688}">
      <dsp:nvSpPr>
        <dsp:cNvPr id="0" name=""/>
        <dsp:cNvSpPr/>
      </dsp:nvSpPr>
      <dsp:spPr>
        <a:xfrm>
          <a:off x="3732924" y="1805870"/>
          <a:ext cx="274763" cy="14780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014"/>
              </a:lnTo>
              <a:lnTo>
                <a:pt x="274763" y="147801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5B1DE-0AC7-46D0-ADCA-E8ED51612865}">
      <dsp:nvSpPr>
        <dsp:cNvPr id="0" name=""/>
        <dsp:cNvSpPr/>
      </dsp:nvSpPr>
      <dsp:spPr>
        <a:xfrm>
          <a:off x="4007688" y="2151259"/>
          <a:ext cx="2210486" cy="22652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spc="-10" dirty="0">
              <a:latin typeface="Calibri"/>
              <a:cs typeface="Calibri"/>
            </a:rPr>
            <a:t>Trashumancia:</a:t>
          </a:r>
          <a:endParaRPr lang="es-CL" sz="1600" kern="1200" dirty="0">
            <a:latin typeface="Calibri"/>
            <a:cs typeface="Calibri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pc="-5" dirty="0">
              <a:latin typeface="Calibri"/>
              <a:cs typeface="Calibri"/>
            </a:rPr>
            <a:t>Establecer </a:t>
          </a:r>
          <a:r>
            <a:rPr lang="es-ES" sz="1600" kern="1200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condiciones sobre: </a:t>
          </a:r>
          <a:r>
            <a:rPr lang="es-ES" sz="1600" kern="1200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distanciamiento, </a:t>
          </a:r>
          <a:r>
            <a:rPr lang="es-ES" sz="1600" kern="1200" dirty="0">
              <a:latin typeface="Calibri"/>
              <a:cs typeface="Calibri"/>
            </a:rPr>
            <a:t> medidas </a:t>
          </a:r>
          <a:r>
            <a:rPr lang="es-ES" sz="1600" kern="1200" spc="-5" dirty="0">
              <a:latin typeface="Calibri"/>
              <a:cs typeface="Calibri"/>
            </a:rPr>
            <a:t>sanitarias, </a:t>
          </a:r>
          <a:r>
            <a:rPr lang="es-ES" sz="1600" kern="1200" dirty="0">
              <a:latin typeface="Calibri"/>
              <a:cs typeface="Calibri"/>
            </a:rPr>
            <a:t> p</a:t>
          </a:r>
          <a:r>
            <a:rPr lang="es-ES" sz="1600" kern="1200" spc="-25" dirty="0">
              <a:latin typeface="Calibri"/>
              <a:cs typeface="Calibri"/>
            </a:rPr>
            <a:t>r</a:t>
          </a:r>
          <a:r>
            <a:rPr lang="es-ES" sz="1600" kern="1200" spc="-5" dirty="0">
              <a:latin typeface="Calibri"/>
              <a:cs typeface="Calibri"/>
            </a:rPr>
            <a:t>otecc</a:t>
          </a:r>
          <a:r>
            <a:rPr lang="es-ES" sz="1600" kern="1200" dirty="0">
              <a:latin typeface="Calibri"/>
              <a:cs typeface="Calibri"/>
            </a:rPr>
            <a:t>ión</a:t>
          </a:r>
          <a:r>
            <a:rPr lang="es-ES" sz="1600" kern="1200" spc="-15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o</a:t>
          </a:r>
          <a:r>
            <a:rPr lang="es-ES" sz="1600" kern="1200" spc="-10" dirty="0">
              <a:latin typeface="Calibri"/>
              <a:cs typeface="Calibri"/>
            </a:rPr>
            <a:t>r</a:t>
          </a:r>
          <a:r>
            <a:rPr lang="es-ES" sz="1600" kern="1200" spc="-25" dirty="0">
              <a:latin typeface="Calibri"/>
              <a:cs typeface="Calibri"/>
            </a:rPr>
            <a:t>g</a:t>
          </a:r>
          <a:r>
            <a:rPr lang="es-ES" sz="1600" kern="1200" dirty="0">
              <a:latin typeface="Calibri"/>
              <a:cs typeface="Calibri"/>
            </a:rPr>
            <a:t>á</a:t>
          </a:r>
          <a:r>
            <a:rPr lang="es-ES" sz="1600" kern="1200" spc="5" dirty="0">
              <a:latin typeface="Calibri"/>
              <a:cs typeface="Calibri"/>
            </a:rPr>
            <a:t>n</a:t>
          </a:r>
          <a:r>
            <a:rPr lang="es-ES" sz="1600" kern="1200" dirty="0">
              <a:latin typeface="Calibri"/>
              <a:cs typeface="Calibri"/>
            </a:rPr>
            <a:t>i</a:t>
          </a:r>
          <a:r>
            <a:rPr lang="es-ES" sz="1600" kern="1200" spc="-15" dirty="0">
              <a:latin typeface="Calibri"/>
              <a:cs typeface="Calibri"/>
            </a:rPr>
            <a:t>c</a:t>
          </a:r>
          <a:r>
            <a:rPr lang="es-ES" sz="1600" kern="1200" spc="-5" dirty="0">
              <a:latin typeface="Calibri"/>
              <a:cs typeface="Calibri"/>
            </a:rPr>
            <a:t>os,  resguardo zonas </a:t>
          </a:r>
          <a:r>
            <a:rPr lang="es-ES" sz="1600" kern="1200" dirty="0">
              <a:latin typeface="Calibri"/>
              <a:cs typeface="Calibri"/>
            </a:rPr>
            <a:t>de </a:t>
          </a:r>
          <a:r>
            <a:rPr lang="es-ES" sz="1600" kern="1200" spc="5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desarrollo </a:t>
          </a:r>
          <a:r>
            <a:rPr lang="es-ES" sz="1600" kern="1200" dirty="0">
              <a:latin typeface="Calibri"/>
              <a:cs typeface="Calibri"/>
            </a:rPr>
            <a:t>y </a:t>
          </a:r>
          <a:r>
            <a:rPr lang="es-ES" sz="1600" kern="1200" spc="-10" dirty="0">
              <a:latin typeface="Calibri"/>
              <a:cs typeface="Calibri"/>
            </a:rPr>
            <a:t>carga </a:t>
          </a:r>
          <a:r>
            <a:rPr lang="es-ES" sz="1600" kern="1200" spc="-5" dirty="0">
              <a:latin typeface="Calibri"/>
              <a:cs typeface="Calibri"/>
            </a:rPr>
            <a:t> apícola.</a:t>
          </a:r>
          <a:r>
            <a:rPr lang="es-ES" sz="1600" kern="1200" spc="-20" dirty="0">
              <a:latin typeface="Calibri"/>
              <a:cs typeface="Calibri"/>
            </a:rPr>
            <a:t> </a:t>
          </a:r>
          <a:endParaRPr lang="es-ES" sz="1600" kern="1200" dirty="0"/>
        </a:p>
      </dsp:txBody>
      <dsp:txXfrm>
        <a:off x="4072431" y="2216002"/>
        <a:ext cx="2081000" cy="2135765"/>
      </dsp:txXfrm>
    </dsp:sp>
    <dsp:sp modelId="{7B26FE8D-9D3F-48CD-A867-6BA9A36BE52D}">
      <dsp:nvSpPr>
        <dsp:cNvPr id="0" name=""/>
        <dsp:cNvSpPr/>
      </dsp:nvSpPr>
      <dsp:spPr>
        <a:xfrm>
          <a:off x="6908952" y="424316"/>
          <a:ext cx="2763108" cy="1381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600" b="1" kern="1200" spc="-10" dirty="0">
              <a:latin typeface="Calibri"/>
              <a:cs typeface="Calibri"/>
            </a:rPr>
            <a:t>Reglamento </a:t>
          </a:r>
          <a:r>
            <a:rPr lang="es-CL" sz="2600" b="1" kern="1200" spc="-5" dirty="0">
              <a:latin typeface="Calibri"/>
              <a:cs typeface="Calibri"/>
            </a:rPr>
            <a:t> </a:t>
          </a:r>
          <a:r>
            <a:rPr lang="es-CL" sz="2600" b="1" kern="1200" spc="-5" dirty="0" smtClean="0">
              <a:latin typeface="Calibri"/>
              <a:cs typeface="Calibri"/>
            </a:rPr>
            <a:t>Apicultura Urbana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spc="-5" dirty="0" smtClean="0">
              <a:latin typeface="Calibri"/>
              <a:cs typeface="Calibri"/>
            </a:rPr>
            <a:t>Decreto 22</a:t>
          </a:r>
          <a:endParaRPr lang="es-ES" sz="2600" kern="1200" dirty="0"/>
        </a:p>
      </dsp:txBody>
      <dsp:txXfrm>
        <a:off x="6949416" y="464780"/>
        <a:ext cx="2682180" cy="1300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BDA1C-8C21-44DF-A82F-A35F45E6A149}">
      <dsp:nvSpPr>
        <dsp:cNvPr id="0" name=""/>
        <dsp:cNvSpPr/>
      </dsp:nvSpPr>
      <dsp:spPr>
        <a:xfrm>
          <a:off x="1180" y="424316"/>
          <a:ext cx="2763108" cy="1381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900" b="1" kern="1200" spc="-25">
              <a:latin typeface="Calibri"/>
              <a:cs typeface="Calibri"/>
            </a:rPr>
            <a:t>R</a:t>
          </a:r>
          <a:r>
            <a:rPr lang="es-CL" sz="2900" b="1" kern="1200" spc="-5">
              <a:latin typeface="Calibri"/>
              <a:cs typeface="Calibri"/>
            </a:rPr>
            <a:t>egl</a:t>
          </a:r>
          <a:r>
            <a:rPr lang="es-CL" sz="2900" b="1" kern="1200" spc="-10">
              <a:latin typeface="Calibri"/>
              <a:cs typeface="Calibri"/>
            </a:rPr>
            <a:t>a</a:t>
          </a:r>
          <a:r>
            <a:rPr lang="es-CL" sz="2900" b="1" kern="1200" spc="-5">
              <a:latin typeface="Calibri"/>
              <a:cs typeface="Calibri"/>
            </a:rPr>
            <a:t>me</a:t>
          </a:r>
          <a:r>
            <a:rPr lang="es-CL" sz="2900" b="1" kern="1200" spc="-20">
              <a:latin typeface="Calibri"/>
              <a:cs typeface="Calibri"/>
            </a:rPr>
            <a:t>n</a:t>
          </a:r>
          <a:r>
            <a:rPr lang="es-CL" sz="2900" b="1" kern="1200" spc="-25">
              <a:latin typeface="Calibri"/>
              <a:cs typeface="Calibri"/>
            </a:rPr>
            <a:t>t</a:t>
          </a:r>
          <a:r>
            <a:rPr lang="es-CL" sz="2900" b="1" kern="1200">
              <a:latin typeface="Calibri"/>
              <a:cs typeface="Calibri"/>
            </a:rPr>
            <a:t>o  </a:t>
          </a:r>
          <a:r>
            <a:rPr lang="es-CL" sz="2900" b="1" kern="1200" spc="-10">
              <a:latin typeface="Calibri"/>
              <a:cs typeface="Calibri"/>
            </a:rPr>
            <a:t>General</a:t>
          </a:r>
          <a:endParaRPr lang="es-ES" sz="2900" kern="1200"/>
        </a:p>
      </dsp:txBody>
      <dsp:txXfrm>
        <a:off x="41644" y="464780"/>
        <a:ext cx="2682180" cy="1300626"/>
      </dsp:txXfrm>
    </dsp:sp>
    <dsp:sp modelId="{C1DD77F5-2EBB-4E3E-BB64-52F30CF62D37}">
      <dsp:nvSpPr>
        <dsp:cNvPr id="0" name=""/>
        <dsp:cNvSpPr/>
      </dsp:nvSpPr>
      <dsp:spPr>
        <a:xfrm>
          <a:off x="277491" y="1805870"/>
          <a:ext cx="276310" cy="1036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165"/>
              </a:lnTo>
              <a:lnTo>
                <a:pt x="276310" y="10361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ED656-D10C-4885-99B0-F66036DF6884}">
      <dsp:nvSpPr>
        <dsp:cNvPr id="0" name=""/>
        <dsp:cNvSpPr/>
      </dsp:nvSpPr>
      <dsp:spPr>
        <a:xfrm>
          <a:off x="553802" y="2151259"/>
          <a:ext cx="2210486" cy="1381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spc="-10" dirty="0">
              <a:latin typeface="Calibri"/>
              <a:cs typeface="Calibri"/>
            </a:rPr>
            <a:t>Registros:</a:t>
          </a:r>
          <a:endParaRPr lang="es-CL" sz="1600" kern="1200" dirty="0">
            <a:latin typeface="Calibri"/>
            <a:cs typeface="Calibri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>
              <a:latin typeface="Calibri"/>
              <a:cs typeface="Calibri"/>
            </a:rPr>
            <a:t>Apicultores, </a:t>
          </a:r>
          <a:r>
            <a:rPr lang="es-CL" sz="1600" kern="1200" spc="5" dirty="0">
              <a:latin typeface="Calibri"/>
              <a:cs typeface="Calibri"/>
            </a:rPr>
            <a:t> </a:t>
          </a:r>
          <a:r>
            <a:rPr lang="es-CL" sz="1600" kern="1200" dirty="0">
              <a:latin typeface="Calibri"/>
              <a:cs typeface="Calibri"/>
            </a:rPr>
            <a:t>Estampadores y </a:t>
          </a:r>
          <a:r>
            <a:rPr lang="es-CL" sz="1600" kern="1200" spc="5" dirty="0">
              <a:latin typeface="Calibri"/>
              <a:cs typeface="Calibri"/>
            </a:rPr>
            <a:t> </a:t>
          </a:r>
          <a:r>
            <a:rPr lang="es-CL" sz="1600" kern="1200" spc="-5" dirty="0">
              <a:latin typeface="Calibri"/>
              <a:cs typeface="Calibri"/>
            </a:rPr>
            <a:t>C</a:t>
          </a:r>
          <a:r>
            <a:rPr lang="es-CL" sz="1600" kern="1200" dirty="0">
              <a:latin typeface="Calibri"/>
              <a:cs typeface="Calibri"/>
            </a:rPr>
            <a:t>omercia</a:t>
          </a:r>
          <a:r>
            <a:rPr lang="es-CL" sz="1600" kern="1200" spc="-5" dirty="0">
              <a:latin typeface="Calibri"/>
              <a:cs typeface="Calibri"/>
            </a:rPr>
            <a:t>l</a:t>
          </a:r>
          <a:r>
            <a:rPr lang="es-CL" sz="1600" kern="1200" dirty="0">
              <a:latin typeface="Calibri"/>
              <a:cs typeface="Calibri"/>
            </a:rPr>
            <a:t>i</a:t>
          </a:r>
          <a:r>
            <a:rPr lang="es-CL" sz="1600" kern="1200" spc="-5" dirty="0">
              <a:latin typeface="Calibri"/>
              <a:cs typeface="Calibri"/>
            </a:rPr>
            <a:t>z</a:t>
          </a:r>
          <a:r>
            <a:rPr lang="es-CL" sz="1600" kern="1200" dirty="0">
              <a:latin typeface="Calibri"/>
              <a:cs typeface="Calibri"/>
            </a:rPr>
            <a:t>a</a:t>
          </a:r>
          <a:r>
            <a:rPr lang="es-CL" sz="1600" kern="1200" spc="-5" dirty="0">
              <a:latin typeface="Calibri"/>
              <a:cs typeface="Calibri"/>
            </a:rPr>
            <a:t>d</a:t>
          </a:r>
          <a:r>
            <a:rPr lang="es-CL" sz="1600" kern="1200" spc="5" dirty="0">
              <a:latin typeface="Calibri"/>
              <a:cs typeface="Calibri"/>
            </a:rPr>
            <a:t>o</a:t>
          </a:r>
          <a:r>
            <a:rPr lang="es-CL" sz="1600" kern="1200" dirty="0">
              <a:latin typeface="Calibri"/>
              <a:cs typeface="Calibri"/>
            </a:rPr>
            <a:t>res</a:t>
          </a:r>
          <a:r>
            <a:rPr lang="es-CL" sz="1600" kern="1200" spc="-30" dirty="0">
              <a:latin typeface="Calibri"/>
              <a:cs typeface="Calibri"/>
            </a:rPr>
            <a:t> </a:t>
          </a:r>
          <a:r>
            <a:rPr lang="es-CL" sz="1600" kern="1200" spc="-5" dirty="0">
              <a:latin typeface="Calibri"/>
              <a:cs typeface="Calibri"/>
            </a:rPr>
            <a:t>d</a:t>
          </a:r>
          <a:r>
            <a:rPr lang="es-CL" sz="1600" kern="1200" dirty="0">
              <a:latin typeface="Calibri"/>
              <a:cs typeface="Calibri"/>
            </a:rPr>
            <a:t>e  </a:t>
          </a:r>
          <a:r>
            <a:rPr lang="es-CL" sz="1600" kern="1200" dirty="0" smtClean="0">
              <a:latin typeface="Calibri"/>
              <a:cs typeface="Calibri"/>
            </a:rPr>
            <a:t>MB…</a:t>
          </a:r>
          <a:endParaRPr lang="es-ES" sz="1600" kern="1200" dirty="0"/>
        </a:p>
      </dsp:txBody>
      <dsp:txXfrm>
        <a:off x="594266" y="2191723"/>
        <a:ext cx="2129558" cy="1300626"/>
      </dsp:txXfrm>
    </dsp:sp>
    <dsp:sp modelId="{3A6992D6-A200-40FB-978F-DB4463A6D522}">
      <dsp:nvSpPr>
        <dsp:cNvPr id="0" name=""/>
        <dsp:cNvSpPr/>
      </dsp:nvSpPr>
      <dsp:spPr>
        <a:xfrm>
          <a:off x="3456614" y="424316"/>
          <a:ext cx="2763108" cy="1381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900" b="1" kern="1200" spc="-10" dirty="0">
              <a:latin typeface="Calibri"/>
              <a:cs typeface="Calibri"/>
            </a:rPr>
            <a:t>Reglamento </a:t>
          </a:r>
          <a:r>
            <a:rPr lang="es-CL" sz="2900" b="1" kern="1200" spc="-5" dirty="0">
              <a:latin typeface="Calibri"/>
              <a:cs typeface="Calibri"/>
            </a:rPr>
            <a:t> </a:t>
          </a:r>
          <a:r>
            <a:rPr lang="es-CL" sz="2900" b="1" kern="1200" spc="-105" dirty="0">
              <a:latin typeface="Calibri"/>
              <a:cs typeface="Calibri"/>
            </a:rPr>
            <a:t>T</a:t>
          </a:r>
          <a:r>
            <a:rPr lang="es-CL" sz="2900" b="1" kern="1200" spc="-55" dirty="0">
              <a:latin typeface="Calibri"/>
              <a:cs typeface="Calibri"/>
            </a:rPr>
            <a:t>r</a:t>
          </a:r>
          <a:r>
            <a:rPr lang="es-CL" sz="2900" b="1" kern="1200" dirty="0">
              <a:latin typeface="Calibri"/>
              <a:cs typeface="Calibri"/>
            </a:rPr>
            <a:t>ashu</a:t>
          </a:r>
          <a:r>
            <a:rPr lang="es-CL" sz="2900" b="1" kern="1200" spc="-5" dirty="0">
              <a:latin typeface="Calibri"/>
              <a:cs typeface="Calibri"/>
            </a:rPr>
            <a:t>mancia</a:t>
          </a:r>
          <a:endParaRPr lang="es-ES" sz="2900" kern="1200" dirty="0"/>
        </a:p>
      </dsp:txBody>
      <dsp:txXfrm>
        <a:off x="3497078" y="464780"/>
        <a:ext cx="2682180" cy="1300626"/>
      </dsp:txXfrm>
    </dsp:sp>
    <dsp:sp modelId="{5CA1A3CE-9D5F-440F-9518-3CCC168A0688}">
      <dsp:nvSpPr>
        <dsp:cNvPr id="0" name=""/>
        <dsp:cNvSpPr/>
      </dsp:nvSpPr>
      <dsp:spPr>
        <a:xfrm>
          <a:off x="3732924" y="1805870"/>
          <a:ext cx="274763" cy="14780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014"/>
              </a:lnTo>
              <a:lnTo>
                <a:pt x="274763" y="147801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5B1DE-0AC7-46D0-ADCA-E8ED51612865}">
      <dsp:nvSpPr>
        <dsp:cNvPr id="0" name=""/>
        <dsp:cNvSpPr/>
      </dsp:nvSpPr>
      <dsp:spPr>
        <a:xfrm>
          <a:off x="4007688" y="2151259"/>
          <a:ext cx="2210486" cy="22652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spc="-10" dirty="0">
              <a:latin typeface="Calibri"/>
              <a:cs typeface="Calibri"/>
            </a:rPr>
            <a:t>Trashumancia:</a:t>
          </a:r>
          <a:endParaRPr lang="es-CL" sz="1600" kern="1200" dirty="0">
            <a:latin typeface="Calibri"/>
            <a:cs typeface="Calibri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pc="-5" dirty="0">
              <a:latin typeface="Calibri"/>
              <a:cs typeface="Calibri"/>
            </a:rPr>
            <a:t>Establecer </a:t>
          </a:r>
          <a:r>
            <a:rPr lang="es-ES" sz="1600" kern="1200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condiciones sobre: </a:t>
          </a:r>
          <a:r>
            <a:rPr lang="es-ES" sz="1600" kern="1200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distanciamiento, </a:t>
          </a:r>
          <a:r>
            <a:rPr lang="es-ES" sz="1600" kern="1200" dirty="0">
              <a:latin typeface="Calibri"/>
              <a:cs typeface="Calibri"/>
            </a:rPr>
            <a:t> medidas </a:t>
          </a:r>
          <a:r>
            <a:rPr lang="es-ES" sz="1600" kern="1200" spc="-5" dirty="0">
              <a:latin typeface="Calibri"/>
              <a:cs typeface="Calibri"/>
            </a:rPr>
            <a:t>sanitarias, </a:t>
          </a:r>
          <a:r>
            <a:rPr lang="es-ES" sz="1600" kern="1200" dirty="0">
              <a:latin typeface="Calibri"/>
              <a:cs typeface="Calibri"/>
            </a:rPr>
            <a:t> p</a:t>
          </a:r>
          <a:r>
            <a:rPr lang="es-ES" sz="1600" kern="1200" spc="-25" dirty="0">
              <a:latin typeface="Calibri"/>
              <a:cs typeface="Calibri"/>
            </a:rPr>
            <a:t>r</a:t>
          </a:r>
          <a:r>
            <a:rPr lang="es-ES" sz="1600" kern="1200" spc="-5" dirty="0">
              <a:latin typeface="Calibri"/>
              <a:cs typeface="Calibri"/>
            </a:rPr>
            <a:t>otecc</a:t>
          </a:r>
          <a:r>
            <a:rPr lang="es-ES" sz="1600" kern="1200" dirty="0">
              <a:latin typeface="Calibri"/>
              <a:cs typeface="Calibri"/>
            </a:rPr>
            <a:t>ión</a:t>
          </a:r>
          <a:r>
            <a:rPr lang="es-ES" sz="1600" kern="1200" spc="-15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o</a:t>
          </a:r>
          <a:r>
            <a:rPr lang="es-ES" sz="1600" kern="1200" spc="-10" dirty="0">
              <a:latin typeface="Calibri"/>
              <a:cs typeface="Calibri"/>
            </a:rPr>
            <a:t>r</a:t>
          </a:r>
          <a:r>
            <a:rPr lang="es-ES" sz="1600" kern="1200" spc="-25" dirty="0">
              <a:latin typeface="Calibri"/>
              <a:cs typeface="Calibri"/>
            </a:rPr>
            <a:t>g</a:t>
          </a:r>
          <a:r>
            <a:rPr lang="es-ES" sz="1600" kern="1200" dirty="0">
              <a:latin typeface="Calibri"/>
              <a:cs typeface="Calibri"/>
            </a:rPr>
            <a:t>á</a:t>
          </a:r>
          <a:r>
            <a:rPr lang="es-ES" sz="1600" kern="1200" spc="5" dirty="0">
              <a:latin typeface="Calibri"/>
              <a:cs typeface="Calibri"/>
            </a:rPr>
            <a:t>n</a:t>
          </a:r>
          <a:r>
            <a:rPr lang="es-ES" sz="1600" kern="1200" dirty="0">
              <a:latin typeface="Calibri"/>
              <a:cs typeface="Calibri"/>
            </a:rPr>
            <a:t>i</a:t>
          </a:r>
          <a:r>
            <a:rPr lang="es-ES" sz="1600" kern="1200" spc="-15" dirty="0">
              <a:latin typeface="Calibri"/>
              <a:cs typeface="Calibri"/>
            </a:rPr>
            <a:t>c</a:t>
          </a:r>
          <a:r>
            <a:rPr lang="es-ES" sz="1600" kern="1200" spc="-5" dirty="0">
              <a:latin typeface="Calibri"/>
              <a:cs typeface="Calibri"/>
            </a:rPr>
            <a:t>os,  resguardo zonas </a:t>
          </a:r>
          <a:r>
            <a:rPr lang="es-ES" sz="1600" kern="1200" dirty="0">
              <a:latin typeface="Calibri"/>
              <a:cs typeface="Calibri"/>
            </a:rPr>
            <a:t>de </a:t>
          </a:r>
          <a:r>
            <a:rPr lang="es-ES" sz="1600" kern="1200" spc="5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desarrollo </a:t>
          </a:r>
          <a:r>
            <a:rPr lang="es-ES" sz="1600" kern="1200" dirty="0">
              <a:latin typeface="Calibri"/>
              <a:cs typeface="Calibri"/>
            </a:rPr>
            <a:t>y </a:t>
          </a:r>
          <a:r>
            <a:rPr lang="es-ES" sz="1600" kern="1200" spc="-10" dirty="0">
              <a:latin typeface="Calibri"/>
              <a:cs typeface="Calibri"/>
            </a:rPr>
            <a:t>carga </a:t>
          </a:r>
          <a:r>
            <a:rPr lang="es-ES" sz="1600" kern="1200" spc="-5" dirty="0">
              <a:latin typeface="Calibri"/>
              <a:cs typeface="Calibri"/>
            </a:rPr>
            <a:t> apícola.</a:t>
          </a:r>
          <a:r>
            <a:rPr lang="es-ES" sz="1600" kern="1200" spc="-20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(Título</a:t>
          </a:r>
          <a:r>
            <a:rPr lang="es-ES" sz="1600" kern="1200" spc="-10" dirty="0">
              <a:latin typeface="Calibri"/>
              <a:cs typeface="Calibri"/>
            </a:rPr>
            <a:t> </a:t>
          </a:r>
          <a:r>
            <a:rPr lang="es-ES" sz="1600" kern="1200" dirty="0">
              <a:latin typeface="Calibri"/>
              <a:cs typeface="Calibri"/>
            </a:rPr>
            <a:t>IV)</a:t>
          </a:r>
          <a:endParaRPr lang="es-ES" sz="1600" kern="1200" dirty="0"/>
        </a:p>
      </dsp:txBody>
      <dsp:txXfrm>
        <a:off x="4072431" y="2216002"/>
        <a:ext cx="2081000" cy="2135765"/>
      </dsp:txXfrm>
    </dsp:sp>
    <dsp:sp modelId="{7B26FE8D-9D3F-48CD-A867-6BA9A36BE52D}">
      <dsp:nvSpPr>
        <dsp:cNvPr id="0" name=""/>
        <dsp:cNvSpPr/>
      </dsp:nvSpPr>
      <dsp:spPr>
        <a:xfrm>
          <a:off x="6908952" y="424316"/>
          <a:ext cx="2763108" cy="1381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900" b="1" kern="1200" spc="-10" dirty="0">
              <a:latin typeface="Calibri"/>
              <a:cs typeface="Calibri"/>
            </a:rPr>
            <a:t>Reglamento </a:t>
          </a:r>
          <a:r>
            <a:rPr lang="es-CL" sz="2900" b="1" kern="1200" spc="-5" dirty="0">
              <a:latin typeface="Calibri"/>
              <a:cs typeface="Calibri"/>
            </a:rPr>
            <a:t> </a:t>
          </a:r>
          <a:r>
            <a:rPr lang="es-CL" sz="2900" b="1" kern="1200" spc="-5" dirty="0" smtClean="0">
              <a:latin typeface="Calibri"/>
              <a:cs typeface="Calibri"/>
            </a:rPr>
            <a:t>Apicultura Urbana</a:t>
          </a:r>
          <a:endParaRPr lang="es-ES" sz="2900" kern="1200" dirty="0"/>
        </a:p>
      </dsp:txBody>
      <dsp:txXfrm>
        <a:off x="6949416" y="464780"/>
        <a:ext cx="2682180" cy="1300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19DEE-ECFC-4880-B237-35FBF03CB09D}">
      <dsp:nvSpPr>
        <dsp:cNvPr id="0" name=""/>
        <dsp:cNvSpPr/>
      </dsp:nvSpPr>
      <dsp:spPr>
        <a:xfrm>
          <a:off x="3392" y="685101"/>
          <a:ext cx="3307815" cy="132312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Cálculo de distanciamiento mínimo entre apiarios </a:t>
          </a:r>
        </a:p>
      </dsp:txBody>
      <dsp:txXfrm>
        <a:off x="3392" y="685101"/>
        <a:ext cx="3307815" cy="1323126"/>
      </dsp:txXfrm>
    </dsp:sp>
    <dsp:sp modelId="{0EBE98E3-F644-45D2-963D-22817161990D}">
      <dsp:nvSpPr>
        <dsp:cNvPr id="0" name=""/>
        <dsp:cNvSpPr/>
      </dsp:nvSpPr>
      <dsp:spPr>
        <a:xfrm>
          <a:off x="3392" y="2008227"/>
          <a:ext cx="3307815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Se considerará la ubicación </a:t>
          </a:r>
          <a:r>
            <a:rPr lang="es-ES" sz="2000" b="1" kern="1200" dirty="0"/>
            <a:t>georreferenciada declarada en el SIPEC Apícola</a:t>
          </a:r>
          <a:r>
            <a:rPr lang="es-ES" sz="2000" kern="1200" dirty="0"/>
            <a:t>.</a:t>
          </a:r>
        </a:p>
      </dsp:txBody>
      <dsp:txXfrm>
        <a:off x="3392" y="2008227"/>
        <a:ext cx="3307815" cy="2854800"/>
      </dsp:txXfrm>
    </dsp:sp>
    <dsp:sp modelId="{85CF3EE8-45E0-442F-AF88-6322BF8178E7}">
      <dsp:nvSpPr>
        <dsp:cNvPr id="0" name=""/>
        <dsp:cNvSpPr/>
      </dsp:nvSpPr>
      <dsp:spPr>
        <a:xfrm>
          <a:off x="3774302" y="685101"/>
          <a:ext cx="3307815" cy="1323126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El Servicio podrá autorizar trashumancia independiente de las condiciones establecidas</a:t>
          </a:r>
        </a:p>
      </dsp:txBody>
      <dsp:txXfrm>
        <a:off x="3774302" y="685101"/>
        <a:ext cx="3307815" cy="1323126"/>
      </dsp:txXfrm>
    </dsp:sp>
    <dsp:sp modelId="{3FB3A90B-89DB-4EB9-B1B8-F6C25724DF58}">
      <dsp:nvSpPr>
        <dsp:cNvPr id="0" name=""/>
        <dsp:cNvSpPr/>
      </dsp:nvSpPr>
      <dsp:spPr>
        <a:xfrm>
          <a:off x="3774302" y="2008227"/>
          <a:ext cx="3307815" cy="2854800"/>
        </a:xfrm>
        <a:prstGeom prst="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kern="1200" dirty="0"/>
            <a:t>Emergencias sanitarias, </a:t>
          </a:r>
          <a:r>
            <a:rPr lang="es-ES" sz="2000" b="1" kern="1200" dirty="0" err="1"/>
            <a:t>silvoagropecuarias</a:t>
          </a:r>
          <a:r>
            <a:rPr lang="es-ES" sz="2000" b="1" kern="1200" dirty="0"/>
            <a:t>, o climáticas declaradas por la autoridad competente</a:t>
          </a:r>
          <a:r>
            <a:rPr lang="es-ES" sz="2000" kern="1200" dirty="0"/>
            <a:t>.</a:t>
          </a:r>
        </a:p>
      </dsp:txBody>
      <dsp:txXfrm>
        <a:off x="3774302" y="2008227"/>
        <a:ext cx="3307815" cy="2854800"/>
      </dsp:txXfrm>
    </dsp:sp>
    <dsp:sp modelId="{E97B3A9A-1A5A-4356-8281-AC80C6E2A0A1}">
      <dsp:nvSpPr>
        <dsp:cNvPr id="0" name=""/>
        <dsp:cNvSpPr/>
      </dsp:nvSpPr>
      <dsp:spPr>
        <a:xfrm>
          <a:off x="7545212" y="685101"/>
          <a:ext cx="3307815" cy="1323126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Apiarios registrados con actividad apícola de polinización y otras</a:t>
          </a:r>
        </a:p>
      </dsp:txBody>
      <dsp:txXfrm>
        <a:off x="7545212" y="685101"/>
        <a:ext cx="3307815" cy="1323126"/>
      </dsp:txXfrm>
    </dsp:sp>
    <dsp:sp modelId="{543AEE4B-A590-45CE-878B-BE9B949589F1}">
      <dsp:nvSpPr>
        <dsp:cNvPr id="0" name=""/>
        <dsp:cNvSpPr/>
      </dsp:nvSpPr>
      <dsp:spPr>
        <a:xfrm>
          <a:off x="7545212" y="2008227"/>
          <a:ext cx="3307815" cy="2854800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kern="1200" dirty="0"/>
            <a:t>No se aplicarán los distanciamientos.</a:t>
          </a:r>
        </a:p>
      </dsp:txBody>
      <dsp:txXfrm>
        <a:off x="7545212" y="2008227"/>
        <a:ext cx="3307815" cy="285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FCA3A-9B22-4941-ADF0-7DFF59B1EE53}">
      <dsp:nvSpPr>
        <dsp:cNvPr id="0" name=""/>
        <dsp:cNvSpPr/>
      </dsp:nvSpPr>
      <dsp:spPr>
        <a:xfrm>
          <a:off x="5509" y="2493543"/>
          <a:ext cx="2111916" cy="720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Calibri"/>
              <a:ea typeface="Calibri"/>
              <a:cs typeface="Calibri"/>
            </a:rPr>
            <a:t>Apicultor</a:t>
          </a:r>
        </a:p>
      </dsp:txBody>
      <dsp:txXfrm>
        <a:off x="5509" y="2493543"/>
        <a:ext cx="2111916" cy="720000"/>
      </dsp:txXfrm>
    </dsp:sp>
    <dsp:sp modelId="{38E0DFA9-E44C-4775-9046-78829FB020E6}">
      <dsp:nvSpPr>
        <dsp:cNvPr id="0" name=""/>
        <dsp:cNvSpPr/>
      </dsp:nvSpPr>
      <dsp:spPr>
        <a:xfrm>
          <a:off x="5509" y="3213543"/>
          <a:ext cx="2111916" cy="18528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Nombre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RUT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Número de registro</a:t>
          </a:r>
        </a:p>
      </dsp:txBody>
      <dsp:txXfrm>
        <a:off x="5509" y="3213543"/>
        <a:ext cx="2111916" cy="1852875"/>
      </dsp:txXfrm>
    </dsp:sp>
    <dsp:sp modelId="{A232FDD9-D2A6-40A9-8EE8-258895EEE127}">
      <dsp:nvSpPr>
        <dsp:cNvPr id="0" name=""/>
        <dsp:cNvSpPr/>
      </dsp:nvSpPr>
      <dsp:spPr>
        <a:xfrm>
          <a:off x="2413093" y="2493543"/>
          <a:ext cx="2111916" cy="720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Calibri"/>
              <a:ea typeface="Calibri"/>
              <a:cs typeface="Calibri"/>
            </a:rPr>
            <a:t>Apiarios</a:t>
          </a:r>
        </a:p>
      </dsp:txBody>
      <dsp:txXfrm>
        <a:off x="2413093" y="2493543"/>
        <a:ext cx="2111916" cy="720000"/>
      </dsp:txXfrm>
    </dsp:sp>
    <dsp:sp modelId="{8BEF2843-D169-4C0F-A42A-CCC3EAE49CF2}">
      <dsp:nvSpPr>
        <dsp:cNvPr id="0" name=""/>
        <dsp:cNvSpPr/>
      </dsp:nvSpPr>
      <dsp:spPr>
        <a:xfrm>
          <a:off x="2413093" y="3213543"/>
          <a:ext cx="2111916" cy="185287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Origen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Destino</a:t>
          </a:r>
        </a:p>
      </dsp:txBody>
      <dsp:txXfrm>
        <a:off x="2413093" y="3213543"/>
        <a:ext cx="2111916" cy="1852875"/>
      </dsp:txXfrm>
    </dsp:sp>
    <dsp:sp modelId="{DC9A903F-7B69-450A-A838-97F4B9EB3249}">
      <dsp:nvSpPr>
        <dsp:cNvPr id="0" name=""/>
        <dsp:cNvSpPr/>
      </dsp:nvSpPr>
      <dsp:spPr>
        <a:xfrm>
          <a:off x="4820678" y="2493543"/>
          <a:ext cx="2111916" cy="720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Calibri"/>
              <a:ea typeface="Calibri"/>
              <a:cs typeface="Calibri"/>
            </a:rPr>
            <a:t>Colmenas</a:t>
          </a:r>
        </a:p>
      </dsp:txBody>
      <dsp:txXfrm>
        <a:off x="4820678" y="2493543"/>
        <a:ext cx="2111916" cy="720000"/>
      </dsp:txXfrm>
    </dsp:sp>
    <dsp:sp modelId="{C1975419-1599-480E-8F73-C4453985E2D8}">
      <dsp:nvSpPr>
        <dsp:cNvPr id="0" name=""/>
        <dsp:cNvSpPr/>
      </dsp:nvSpPr>
      <dsp:spPr>
        <a:xfrm>
          <a:off x="4820678" y="3213543"/>
          <a:ext cx="2111916" cy="185287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Número de colmenas a transportar</a:t>
          </a:r>
        </a:p>
      </dsp:txBody>
      <dsp:txXfrm>
        <a:off x="4820678" y="3213543"/>
        <a:ext cx="2111916" cy="1852875"/>
      </dsp:txXfrm>
    </dsp:sp>
    <dsp:sp modelId="{7D54A419-946D-4DA8-AC27-783A8B722E7F}">
      <dsp:nvSpPr>
        <dsp:cNvPr id="0" name=""/>
        <dsp:cNvSpPr/>
      </dsp:nvSpPr>
      <dsp:spPr>
        <a:xfrm>
          <a:off x="7228262" y="2493543"/>
          <a:ext cx="2111916" cy="720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Calibri"/>
              <a:ea typeface="Calibri"/>
              <a:cs typeface="Calibri"/>
            </a:rPr>
            <a:t>Movimiento</a:t>
          </a:r>
        </a:p>
      </dsp:txBody>
      <dsp:txXfrm>
        <a:off x="7228262" y="2493543"/>
        <a:ext cx="2111916" cy="720000"/>
      </dsp:txXfrm>
    </dsp:sp>
    <dsp:sp modelId="{0EDFB7DA-7C78-47A9-BF4B-75F9B1B5DB83}">
      <dsp:nvSpPr>
        <dsp:cNvPr id="0" name=""/>
        <dsp:cNvSpPr/>
      </dsp:nvSpPr>
      <dsp:spPr>
        <a:xfrm>
          <a:off x="7228262" y="3213543"/>
          <a:ext cx="2111916" cy="185287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Motivo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Fecha inicio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Fecha término</a:t>
          </a:r>
        </a:p>
      </dsp:txBody>
      <dsp:txXfrm>
        <a:off x="7228262" y="3213543"/>
        <a:ext cx="2111916" cy="1852875"/>
      </dsp:txXfrm>
    </dsp:sp>
    <dsp:sp modelId="{4E92C30D-78F4-4D40-953C-6AD2D5A46274}">
      <dsp:nvSpPr>
        <dsp:cNvPr id="0" name=""/>
        <dsp:cNvSpPr/>
      </dsp:nvSpPr>
      <dsp:spPr>
        <a:xfrm>
          <a:off x="9635847" y="2493543"/>
          <a:ext cx="2111916" cy="7200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Calibri"/>
              <a:ea typeface="Calibri"/>
              <a:cs typeface="Calibri"/>
            </a:rPr>
            <a:t>Transportista</a:t>
          </a:r>
        </a:p>
      </dsp:txBody>
      <dsp:txXfrm>
        <a:off x="9635847" y="2493543"/>
        <a:ext cx="2111916" cy="720000"/>
      </dsp:txXfrm>
    </dsp:sp>
    <dsp:sp modelId="{B930D39D-6C53-4D02-A614-D0B7B79809C8}">
      <dsp:nvSpPr>
        <dsp:cNvPr id="0" name=""/>
        <dsp:cNvSpPr/>
      </dsp:nvSpPr>
      <dsp:spPr>
        <a:xfrm>
          <a:off x="9635847" y="3213543"/>
          <a:ext cx="2111916" cy="1852875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Nombre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>
              <a:latin typeface="Calibri"/>
              <a:ea typeface="Calibri"/>
              <a:cs typeface="Calibri"/>
            </a:rPr>
            <a:t>Patente vehículo</a:t>
          </a:r>
        </a:p>
      </dsp:txBody>
      <dsp:txXfrm>
        <a:off x="9635847" y="3213543"/>
        <a:ext cx="2111916" cy="18528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E9BF4-B511-43B4-A426-9CCE6AB7E2FD}">
      <dsp:nvSpPr>
        <dsp:cNvPr id="0" name=""/>
        <dsp:cNvSpPr/>
      </dsp:nvSpPr>
      <dsp:spPr>
        <a:xfrm>
          <a:off x="5399886" y="3249532"/>
          <a:ext cx="91440" cy="6052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52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5CE50-489A-47A8-BFEF-1BFCAB7AB317}">
      <dsp:nvSpPr>
        <dsp:cNvPr id="0" name=""/>
        <dsp:cNvSpPr/>
      </dsp:nvSpPr>
      <dsp:spPr>
        <a:xfrm>
          <a:off x="4173848" y="1322817"/>
          <a:ext cx="1271758" cy="605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454"/>
              </a:lnTo>
              <a:lnTo>
                <a:pt x="1271758" y="412454"/>
              </a:lnTo>
              <a:lnTo>
                <a:pt x="1271758" y="6052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55D47-415B-440E-8AB7-651062A1FAF2}">
      <dsp:nvSpPr>
        <dsp:cNvPr id="0" name=""/>
        <dsp:cNvSpPr/>
      </dsp:nvSpPr>
      <dsp:spPr>
        <a:xfrm>
          <a:off x="2856369" y="3249532"/>
          <a:ext cx="91440" cy="6052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52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426A8C-3C18-43F0-9CDD-449FD6CAE81C}">
      <dsp:nvSpPr>
        <dsp:cNvPr id="0" name=""/>
        <dsp:cNvSpPr/>
      </dsp:nvSpPr>
      <dsp:spPr>
        <a:xfrm>
          <a:off x="2902089" y="1322817"/>
          <a:ext cx="1271758" cy="605241"/>
        </a:xfrm>
        <a:custGeom>
          <a:avLst/>
          <a:gdLst/>
          <a:ahLst/>
          <a:cxnLst/>
          <a:rect l="0" t="0" r="0" b="0"/>
          <a:pathLst>
            <a:path>
              <a:moveTo>
                <a:pt x="1271758" y="0"/>
              </a:moveTo>
              <a:lnTo>
                <a:pt x="1271758" y="412454"/>
              </a:lnTo>
              <a:lnTo>
                <a:pt x="0" y="412454"/>
              </a:lnTo>
              <a:lnTo>
                <a:pt x="0" y="6052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C8727E-72F6-446E-89BF-25E49A108835}">
      <dsp:nvSpPr>
        <dsp:cNvPr id="0" name=""/>
        <dsp:cNvSpPr/>
      </dsp:nvSpPr>
      <dsp:spPr>
        <a:xfrm>
          <a:off x="3133318" y="1345"/>
          <a:ext cx="2081059" cy="13214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0F49E-26E9-4BBA-8303-B5730060A4D3}">
      <dsp:nvSpPr>
        <dsp:cNvPr id="0" name=""/>
        <dsp:cNvSpPr/>
      </dsp:nvSpPr>
      <dsp:spPr>
        <a:xfrm>
          <a:off x="3364547" y="221012"/>
          <a:ext cx="2081059" cy="13214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Calibri"/>
              <a:ea typeface="Calibri"/>
              <a:cs typeface="Calibri"/>
            </a:rPr>
            <a:t>Formulario de Movimiento de Colmenas (FMC)</a:t>
          </a:r>
          <a:endParaRPr lang="es-ES" sz="1600" kern="1200" dirty="0"/>
        </a:p>
      </dsp:txBody>
      <dsp:txXfrm>
        <a:off x="3403252" y="259717"/>
        <a:ext cx="2003649" cy="1244062"/>
      </dsp:txXfrm>
    </dsp:sp>
    <dsp:sp modelId="{18A4C9AB-D5C6-49CC-9227-21457A244A83}">
      <dsp:nvSpPr>
        <dsp:cNvPr id="0" name=""/>
        <dsp:cNvSpPr/>
      </dsp:nvSpPr>
      <dsp:spPr>
        <a:xfrm>
          <a:off x="1861559" y="1928059"/>
          <a:ext cx="2081059" cy="13214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23ECF-A91B-4F99-A5DB-A99438AA449C}">
      <dsp:nvSpPr>
        <dsp:cNvPr id="0" name=""/>
        <dsp:cNvSpPr/>
      </dsp:nvSpPr>
      <dsp:spPr>
        <a:xfrm>
          <a:off x="2092788" y="2147726"/>
          <a:ext cx="2081059" cy="13214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Calibri"/>
              <a:ea typeface="Calibri"/>
              <a:cs typeface="Calibri"/>
            </a:rPr>
            <a:t>SIPEC Apícola</a:t>
          </a:r>
        </a:p>
      </dsp:txBody>
      <dsp:txXfrm>
        <a:off x="2131493" y="2186431"/>
        <a:ext cx="2003649" cy="1244062"/>
      </dsp:txXfrm>
    </dsp:sp>
    <dsp:sp modelId="{8C51370E-A19C-485F-AFE0-EBCF11BCCAB8}">
      <dsp:nvSpPr>
        <dsp:cNvPr id="0" name=""/>
        <dsp:cNvSpPr/>
      </dsp:nvSpPr>
      <dsp:spPr>
        <a:xfrm>
          <a:off x="1861559" y="3854773"/>
          <a:ext cx="2081059" cy="1321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08F71-65C0-4A63-83E2-128EC3CD6470}">
      <dsp:nvSpPr>
        <dsp:cNvPr id="0" name=""/>
        <dsp:cNvSpPr/>
      </dsp:nvSpPr>
      <dsp:spPr>
        <a:xfrm>
          <a:off x="2092788" y="4074441"/>
          <a:ext cx="2081059" cy="13214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latin typeface="Calibri"/>
              <a:ea typeface="Calibri"/>
              <a:cs typeface="Arial"/>
            </a:rPr>
            <a:t>FMC descargado desde SIPEC </a:t>
          </a:r>
          <a:r>
            <a:rPr lang="es-ES" sz="1600" b="1" kern="1200" dirty="0" smtClean="0">
              <a:latin typeface="Calibri"/>
              <a:ea typeface="Calibri"/>
              <a:cs typeface="Arial"/>
            </a:rPr>
            <a:t>apícola, </a:t>
          </a:r>
          <a:r>
            <a:rPr lang="es-ES" sz="1600" b="1" kern="1200" dirty="0">
              <a:latin typeface="Calibri"/>
              <a:ea typeface="Calibri"/>
              <a:cs typeface="Arial"/>
            </a:rPr>
            <a:t>es el documento oficial</a:t>
          </a:r>
        </a:p>
      </dsp:txBody>
      <dsp:txXfrm>
        <a:off x="2131493" y="4113146"/>
        <a:ext cx="2003649" cy="1244062"/>
      </dsp:txXfrm>
    </dsp:sp>
    <dsp:sp modelId="{639121B6-B024-487B-B69E-74ED0F2BAA15}">
      <dsp:nvSpPr>
        <dsp:cNvPr id="0" name=""/>
        <dsp:cNvSpPr/>
      </dsp:nvSpPr>
      <dsp:spPr>
        <a:xfrm>
          <a:off x="4405076" y="1928059"/>
          <a:ext cx="2081059" cy="13214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A9800-02A6-475E-9754-DEBAE67C67C1}">
      <dsp:nvSpPr>
        <dsp:cNvPr id="0" name=""/>
        <dsp:cNvSpPr/>
      </dsp:nvSpPr>
      <dsp:spPr>
        <a:xfrm>
          <a:off x="4636305" y="2147726"/>
          <a:ext cx="2081059" cy="13214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Calibri"/>
              <a:ea typeface="Calibri"/>
              <a:cs typeface="Calibri"/>
            </a:rPr>
            <a:t>Formulario descargable desde la página web</a:t>
          </a:r>
        </a:p>
      </dsp:txBody>
      <dsp:txXfrm>
        <a:off x="4675010" y="2186431"/>
        <a:ext cx="2003649" cy="1244062"/>
      </dsp:txXfrm>
    </dsp:sp>
    <dsp:sp modelId="{E16D7A5D-EAF2-4D95-B1CA-C81B9A77CCA3}">
      <dsp:nvSpPr>
        <dsp:cNvPr id="0" name=""/>
        <dsp:cNvSpPr/>
      </dsp:nvSpPr>
      <dsp:spPr>
        <a:xfrm>
          <a:off x="4405076" y="3854773"/>
          <a:ext cx="2081059" cy="1321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567AD-A4D8-4610-8C36-35914D85516E}">
      <dsp:nvSpPr>
        <dsp:cNvPr id="0" name=""/>
        <dsp:cNvSpPr/>
      </dsp:nvSpPr>
      <dsp:spPr>
        <a:xfrm>
          <a:off x="4636305" y="4074441"/>
          <a:ext cx="2081059" cy="13214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Calibri"/>
              <a:ea typeface="Calibri"/>
              <a:cs typeface="Calibri"/>
            </a:rPr>
            <a:t>Ser completado y entregado a la oficina SAG más cercana y ser digitado por el SAG</a:t>
          </a:r>
        </a:p>
      </dsp:txBody>
      <dsp:txXfrm>
        <a:off x="4675010" y="4113146"/>
        <a:ext cx="2003649" cy="12440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BDA1C-8C21-44DF-A82F-A35F45E6A149}">
      <dsp:nvSpPr>
        <dsp:cNvPr id="0" name=""/>
        <dsp:cNvSpPr/>
      </dsp:nvSpPr>
      <dsp:spPr>
        <a:xfrm>
          <a:off x="1180" y="424316"/>
          <a:ext cx="2763108" cy="1381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900" b="1" kern="1200" spc="-25">
              <a:latin typeface="Calibri"/>
              <a:cs typeface="Calibri"/>
            </a:rPr>
            <a:t>R</a:t>
          </a:r>
          <a:r>
            <a:rPr lang="es-CL" sz="2900" b="1" kern="1200" spc="-5">
              <a:latin typeface="Calibri"/>
              <a:cs typeface="Calibri"/>
            </a:rPr>
            <a:t>egl</a:t>
          </a:r>
          <a:r>
            <a:rPr lang="es-CL" sz="2900" b="1" kern="1200" spc="-10">
              <a:latin typeface="Calibri"/>
              <a:cs typeface="Calibri"/>
            </a:rPr>
            <a:t>a</a:t>
          </a:r>
          <a:r>
            <a:rPr lang="es-CL" sz="2900" b="1" kern="1200" spc="-5">
              <a:latin typeface="Calibri"/>
              <a:cs typeface="Calibri"/>
            </a:rPr>
            <a:t>me</a:t>
          </a:r>
          <a:r>
            <a:rPr lang="es-CL" sz="2900" b="1" kern="1200" spc="-20">
              <a:latin typeface="Calibri"/>
              <a:cs typeface="Calibri"/>
            </a:rPr>
            <a:t>n</a:t>
          </a:r>
          <a:r>
            <a:rPr lang="es-CL" sz="2900" b="1" kern="1200" spc="-25">
              <a:latin typeface="Calibri"/>
              <a:cs typeface="Calibri"/>
            </a:rPr>
            <a:t>t</a:t>
          </a:r>
          <a:r>
            <a:rPr lang="es-CL" sz="2900" b="1" kern="1200">
              <a:latin typeface="Calibri"/>
              <a:cs typeface="Calibri"/>
            </a:rPr>
            <a:t>o  </a:t>
          </a:r>
          <a:r>
            <a:rPr lang="es-CL" sz="2900" b="1" kern="1200" spc="-10">
              <a:latin typeface="Calibri"/>
              <a:cs typeface="Calibri"/>
            </a:rPr>
            <a:t>General</a:t>
          </a:r>
          <a:endParaRPr lang="es-ES" sz="2900" kern="1200"/>
        </a:p>
      </dsp:txBody>
      <dsp:txXfrm>
        <a:off x="41644" y="464780"/>
        <a:ext cx="2682180" cy="1300626"/>
      </dsp:txXfrm>
    </dsp:sp>
    <dsp:sp modelId="{C1DD77F5-2EBB-4E3E-BB64-52F30CF62D37}">
      <dsp:nvSpPr>
        <dsp:cNvPr id="0" name=""/>
        <dsp:cNvSpPr/>
      </dsp:nvSpPr>
      <dsp:spPr>
        <a:xfrm>
          <a:off x="277491" y="1805870"/>
          <a:ext cx="276310" cy="10361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165"/>
              </a:lnTo>
              <a:lnTo>
                <a:pt x="276310" y="10361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ED656-D10C-4885-99B0-F66036DF6884}">
      <dsp:nvSpPr>
        <dsp:cNvPr id="0" name=""/>
        <dsp:cNvSpPr/>
      </dsp:nvSpPr>
      <dsp:spPr>
        <a:xfrm>
          <a:off x="553802" y="2151259"/>
          <a:ext cx="2210486" cy="1381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spc="-10" dirty="0">
              <a:latin typeface="Calibri"/>
              <a:cs typeface="Calibri"/>
            </a:rPr>
            <a:t>Registros:</a:t>
          </a:r>
          <a:endParaRPr lang="es-CL" sz="1600" kern="1200" dirty="0">
            <a:latin typeface="Calibri"/>
            <a:cs typeface="Calibri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>
              <a:latin typeface="Calibri"/>
              <a:cs typeface="Calibri"/>
            </a:rPr>
            <a:t>Apicultores, </a:t>
          </a:r>
          <a:r>
            <a:rPr lang="es-CL" sz="1600" kern="1200" spc="5" dirty="0">
              <a:latin typeface="Calibri"/>
              <a:cs typeface="Calibri"/>
            </a:rPr>
            <a:t> </a:t>
          </a:r>
          <a:r>
            <a:rPr lang="es-CL" sz="1600" kern="1200" dirty="0">
              <a:latin typeface="Calibri"/>
              <a:cs typeface="Calibri"/>
            </a:rPr>
            <a:t>Estampadores y </a:t>
          </a:r>
          <a:r>
            <a:rPr lang="es-CL" sz="1600" kern="1200" spc="5" dirty="0">
              <a:latin typeface="Calibri"/>
              <a:cs typeface="Calibri"/>
            </a:rPr>
            <a:t> </a:t>
          </a:r>
          <a:r>
            <a:rPr lang="es-CL" sz="1600" kern="1200" spc="-5" dirty="0">
              <a:latin typeface="Calibri"/>
              <a:cs typeface="Calibri"/>
            </a:rPr>
            <a:t>C</a:t>
          </a:r>
          <a:r>
            <a:rPr lang="es-CL" sz="1600" kern="1200" dirty="0">
              <a:latin typeface="Calibri"/>
              <a:cs typeface="Calibri"/>
            </a:rPr>
            <a:t>omercia</a:t>
          </a:r>
          <a:r>
            <a:rPr lang="es-CL" sz="1600" kern="1200" spc="-5" dirty="0">
              <a:latin typeface="Calibri"/>
              <a:cs typeface="Calibri"/>
            </a:rPr>
            <a:t>l</a:t>
          </a:r>
          <a:r>
            <a:rPr lang="es-CL" sz="1600" kern="1200" dirty="0">
              <a:latin typeface="Calibri"/>
              <a:cs typeface="Calibri"/>
            </a:rPr>
            <a:t>i</a:t>
          </a:r>
          <a:r>
            <a:rPr lang="es-CL" sz="1600" kern="1200" spc="-5" dirty="0">
              <a:latin typeface="Calibri"/>
              <a:cs typeface="Calibri"/>
            </a:rPr>
            <a:t>z</a:t>
          </a:r>
          <a:r>
            <a:rPr lang="es-CL" sz="1600" kern="1200" dirty="0">
              <a:latin typeface="Calibri"/>
              <a:cs typeface="Calibri"/>
            </a:rPr>
            <a:t>a</a:t>
          </a:r>
          <a:r>
            <a:rPr lang="es-CL" sz="1600" kern="1200" spc="-5" dirty="0">
              <a:latin typeface="Calibri"/>
              <a:cs typeface="Calibri"/>
            </a:rPr>
            <a:t>d</a:t>
          </a:r>
          <a:r>
            <a:rPr lang="es-CL" sz="1600" kern="1200" spc="5" dirty="0">
              <a:latin typeface="Calibri"/>
              <a:cs typeface="Calibri"/>
            </a:rPr>
            <a:t>o</a:t>
          </a:r>
          <a:r>
            <a:rPr lang="es-CL" sz="1600" kern="1200" dirty="0">
              <a:latin typeface="Calibri"/>
              <a:cs typeface="Calibri"/>
            </a:rPr>
            <a:t>res</a:t>
          </a:r>
          <a:r>
            <a:rPr lang="es-CL" sz="1600" kern="1200" spc="-30" dirty="0">
              <a:latin typeface="Calibri"/>
              <a:cs typeface="Calibri"/>
            </a:rPr>
            <a:t> </a:t>
          </a:r>
          <a:r>
            <a:rPr lang="es-CL" sz="1600" kern="1200" spc="-5" dirty="0">
              <a:latin typeface="Calibri"/>
              <a:cs typeface="Calibri"/>
            </a:rPr>
            <a:t>d</a:t>
          </a:r>
          <a:r>
            <a:rPr lang="es-CL" sz="1600" kern="1200" dirty="0">
              <a:latin typeface="Calibri"/>
              <a:cs typeface="Calibri"/>
            </a:rPr>
            <a:t>e  </a:t>
          </a:r>
          <a:r>
            <a:rPr lang="es-CL" sz="1600" kern="1200" dirty="0" smtClean="0">
              <a:latin typeface="Calibri"/>
              <a:cs typeface="Calibri"/>
            </a:rPr>
            <a:t>MB…</a:t>
          </a:r>
          <a:endParaRPr lang="es-ES" sz="1600" kern="1200" dirty="0"/>
        </a:p>
      </dsp:txBody>
      <dsp:txXfrm>
        <a:off x="594266" y="2191723"/>
        <a:ext cx="2129558" cy="1300626"/>
      </dsp:txXfrm>
    </dsp:sp>
    <dsp:sp modelId="{3A6992D6-A200-40FB-978F-DB4463A6D522}">
      <dsp:nvSpPr>
        <dsp:cNvPr id="0" name=""/>
        <dsp:cNvSpPr/>
      </dsp:nvSpPr>
      <dsp:spPr>
        <a:xfrm>
          <a:off x="3456614" y="424316"/>
          <a:ext cx="2763108" cy="1381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900" b="1" kern="1200" spc="-10" dirty="0">
              <a:latin typeface="Calibri"/>
              <a:cs typeface="Calibri"/>
            </a:rPr>
            <a:t>Reglamento </a:t>
          </a:r>
          <a:r>
            <a:rPr lang="es-CL" sz="2900" b="1" kern="1200" spc="-5" dirty="0">
              <a:latin typeface="Calibri"/>
              <a:cs typeface="Calibri"/>
            </a:rPr>
            <a:t> </a:t>
          </a:r>
          <a:r>
            <a:rPr lang="es-CL" sz="2900" b="1" kern="1200" spc="-105" dirty="0">
              <a:latin typeface="Calibri"/>
              <a:cs typeface="Calibri"/>
            </a:rPr>
            <a:t>T</a:t>
          </a:r>
          <a:r>
            <a:rPr lang="es-CL" sz="2900" b="1" kern="1200" spc="-55" dirty="0">
              <a:latin typeface="Calibri"/>
              <a:cs typeface="Calibri"/>
            </a:rPr>
            <a:t>r</a:t>
          </a:r>
          <a:r>
            <a:rPr lang="es-CL" sz="2900" b="1" kern="1200" dirty="0">
              <a:latin typeface="Calibri"/>
              <a:cs typeface="Calibri"/>
            </a:rPr>
            <a:t>ashu</a:t>
          </a:r>
          <a:r>
            <a:rPr lang="es-CL" sz="2900" b="1" kern="1200" spc="-5" dirty="0">
              <a:latin typeface="Calibri"/>
              <a:cs typeface="Calibri"/>
            </a:rPr>
            <a:t>mancia</a:t>
          </a:r>
          <a:endParaRPr lang="es-ES" sz="2900" kern="1200" dirty="0"/>
        </a:p>
      </dsp:txBody>
      <dsp:txXfrm>
        <a:off x="3497078" y="464780"/>
        <a:ext cx="2682180" cy="1300626"/>
      </dsp:txXfrm>
    </dsp:sp>
    <dsp:sp modelId="{5CA1A3CE-9D5F-440F-9518-3CCC168A0688}">
      <dsp:nvSpPr>
        <dsp:cNvPr id="0" name=""/>
        <dsp:cNvSpPr/>
      </dsp:nvSpPr>
      <dsp:spPr>
        <a:xfrm>
          <a:off x="3732924" y="1805870"/>
          <a:ext cx="274763" cy="14780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014"/>
              </a:lnTo>
              <a:lnTo>
                <a:pt x="274763" y="147801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5B1DE-0AC7-46D0-ADCA-E8ED51612865}">
      <dsp:nvSpPr>
        <dsp:cNvPr id="0" name=""/>
        <dsp:cNvSpPr/>
      </dsp:nvSpPr>
      <dsp:spPr>
        <a:xfrm>
          <a:off x="4007688" y="2151259"/>
          <a:ext cx="2210486" cy="22652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kern="1200" spc="-10" dirty="0">
              <a:latin typeface="Calibri"/>
              <a:cs typeface="Calibri"/>
            </a:rPr>
            <a:t>Trashumancia:</a:t>
          </a:r>
          <a:endParaRPr lang="es-CL" sz="1600" kern="1200" dirty="0">
            <a:latin typeface="Calibri"/>
            <a:cs typeface="Calibri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pc="-5" dirty="0">
              <a:latin typeface="Calibri"/>
              <a:cs typeface="Calibri"/>
            </a:rPr>
            <a:t>Establecer </a:t>
          </a:r>
          <a:r>
            <a:rPr lang="es-ES" sz="1600" kern="1200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condiciones sobre: </a:t>
          </a:r>
          <a:r>
            <a:rPr lang="es-ES" sz="1600" kern="1200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distanciamiento, </a:t>
          </a:r>
          <a:r>
            <a:rPr lang="es-ES" sz="1600" kern="1200" dirty="0">
              <a:latin typeface="Calibri"/>
              <a:cs typeface="Calibri"/>
            </a:rPr>
            <a:t> medidas </a:t>
          </a:r>
          <a:r>
            <a:rPr lang="es-ES" sz="1600" kern="1200" spc="-5" dirty="0">
              <a:latin typeface="Calibri"/>
              <a:cs typeface="Calibri"/>
            </a:rPr>
            <a:t>sanitarias, </a:t>
          </a:r>
          <a:r>
            <a:rPr lang="es-ES" sz="1600" kern="1200" dirty="0">
              <a:latin typeface="Calibri"/>
              <a:cs typeface="Calibri"/>
            </a:rPr>
            <a:t> p</a:t>
          </a:r>
          <a:r>
            <a:rPr lang="es-ES" sz="1600" kern="1200" spc="-25" dirty="0">
              <a:latin typeface="Calibri"/>
              <a:cs typeface="Calibri"/>
            </a:rPr>
            <a:t>r</a:t>
          </a:r>
          <a:r>
            <a:rPr lang="es-ES" sz="1600" kern="1200" spc="-5" dirty="0">
              <a:latin typeface="Calibri"/>
              <a:cs typeface="Calibri"/>
            </a:rPr>
            <a:t>otecc</a:t>
          </a:r>
          <a:r>
            <a:rPr lang="es-ES" sz="1600" kern="1200" dirty="0">
              <a:latin typeface="Calibri"/>
              <a:cs typeface="Calibri"/>
            </a:rPr>
            <a:t>ión</a:t>
          </a:r>
          <a:r>
            <a:rPr lang="es-ES" sz="1600" kern="1200" spc="-15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o</a:t>
          </a:r>
          <a:r>
            <a:rPr lang="es-ES" sz="1600" kern="1200" spc="-10" dirty="0">
              <a:latin typeface="Calibri"/>
              <a:cs typeface="Calibri"/>
            </a:rPr>
            <a:t>r</a:t>
          </a:r>
          <a:r>
            <a:rPr lang="es-ES" sz="1600" kern="1200" spc="-25" dirty="0">
              <a:latin typeface="Calibri"/>
              <a:cs typeface="Calibri"/>
            </a:rPr>
            <a:t>g</a:t>
          </a:r>
          <a:r>
            <a:rPr lang="es-ES" sz="1600" kern="1200" dirty="0">
              <a:latin typeface="Calibri"/>
              <a:cs typeface="Calibri"/>
            </a:rPr>
            <a:t>á</a:t>
          </a:r>
          <a:r>
            <a:rPr lang="es-ES" sz="1600" kern="1200" spc="5" dirty="0">
              <a:latin typeface="Calibri"/>
              <a:cs typeface="Calibri"/>
            </a:rPr>
            <a:t>n</a:t>
          </a:r>
          <a:r>
            <a:rPr lang="es-ES" sz="1600" kern="1200" dirty="0">
              <a:latin typeface="Calibri"/>
              <a:cs typeface="Calibri"/>
            </a:rPr>
            <a:t>i</a:t>
          </a:r>
          <a:r>
            <a:rPr lang="es-ES" sz="1600" kern="1200" spc="-15" dirty="0">
              <a:latin typeface="Calibri"/>
              <a:cs typeface="Calibri"/>
            </a:rPr>
            <a:t>c</a:t>
          </a:r>
          <a:r>
            <a:rPr lang="es-ES" sz="1600" kern="1200" spc="-5" dirty="0">
              <a:latin typeface="Calibri"/>
              <a:cs typeface="Calibri"/>
            </a:rPr>
            <a:t>os,  resguardo zonas </a:t>
          </a:r>
          <a:r>
            <a:rPr lang="es-ES" sz="1600" kern="1200" dirty="0">
              <a:latin typeface="Calibri"/>
              <a:cs typeface="Calibri"/>
            </a:rPr>
            <a:t>de </a:t>
          </a:r>
          <a:r>
            <a:rPr lang="es-ES" sz="1600" kern="1200" spc="5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desarrollo </a:t>
          </a:r>
          <a:r>
            <a:rPr lang="es-ES" sz="1600" kern="1200" dirty="0">
              <a:latin typeface="Calibri"/>
              <a:cs typeface="Calibri"/>
            </a:rPr>
            <a:t>y </a:t>
          </a:r>
          <a:r>
            <a:rPr lang="es-ES" sz="1600" kern="1200" spc="-10" dirty="0">
              <a:latin typeface="Calibri"/>
              <a:cs typeface="Calibri"/>
            </a:rPr>
            <a:t>carga </a:t>
          </a:r>
          <a:r>
            <a:rPr lang="es-ES" sz="1600" kern="1200" spc="-5" dirty="0">
              <a:latin typeface="Calibri"/>
              <a:cs typeface="Calibri"/>
            </a:rPr>
            <a:t> apícola.</a:t>
          </a:r>
          <a:r>
            <a:rPr lang="es-ES" sz="1600" kern="1200" spc="-20" dirty="0">
              <a:latin typeface="Calibri"/>
              <a:cs typeface="Calibri"/>
            </a:rPr>
            <a:t> </a:t>
          </a:r>
          <a:r>
            <a:rPr lang="es-ES" sz="1600" kern="1200" spc="-5" dirty="0">
              <a:latin typeface="Calibri"/>
              <a:cs typeface="Calibri"/>
            </a:rPr>
            <a:t>(Título</a:t>
          </a:r>
          <a:r>
            <a:rPr lang="es-ES" sz="1600" kern="1200" spc="-10" dirty="0">
              <a:latin typeface="Calibri"/>
              <a:cs typeface="Calibri"/>
            </a:rPr>
            <a:t> </a:t>
          </a:r>
          <a:r>
            <a:rPr lang="es-ES" sz="1600" kern="1200" dirty="0">
              <a:latin typeface="Calibri"/>
              <a:cs typeface="Calibri"/>
            </a:rPr>
            <a:t>IV)</a:t>
          </a:r>
          <a:endParaRPr lang="es-ES" sz="1600" kern="1200" dirty="0"/>
        </a:p>
      </dsp:txBody>
      <dsp:txXfrm>
        <a:off x="4072431" y="2216002"/>
        <a:ext cx="2081000" cy="2135765"/>
      </dsp:txXfrm>
    </dsp:sp>
    <dsp:sp modelId="{7B26FE8D-9D3F-48CD-A867-6BA9A36BE52D}">
      <dsp:nvSpPr>
        <dsp:cNvPr id="0" name=""/>
        <dsp:cNvSpPr/>
      </dsp:nvSpPr>
      <dsp:spPr>
        <a:xfrm>
          <a:off x="6908952" y="424316"/>
          <a:ext cx="2763108" cy="1381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900" b="1" kern="1200" spc="-10" dirty="0">
              <a:latin typeface="Calibri"/>
              <a:cs typeface="Calibri"/>
            </a:rPr>
            <a:t>Reglamento </a:t>
          </a:r>
          <a:r>
            <a:rPr lang="es-CL" sz="2900" b="1" kern="1200" spc="-5" dirty="0">
              <a:latin typeface="Calibri"/>
              <a:cs typeface="Calibri"/>
            </a:rPr>
            <a:t> </a:t>
          </a:r>
          <a:r>
            <a:rPr lang="es-CL" sz="2900" b="1" kern="1200" spc="-5" dirty="0" smtClean="0">
              <a:latin typeface="Calibri"/>
              <a:cs typeface="Calibri"/>
            </a:rPr>
            <a:t>Apicultura Urbana</a:t>
          </a:r>
          <a:endParaRPr lang="es-ES" sz="2900" kern="1200" dirty="0"/>
        </a:p>
      </dsp:txBody>
      <dsp:txXfrm>
        <a:off x="6949416" y="464780"/>
        <a:ext cx="2682180" cy="1300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15DEA-B1A9-4058-9AA5-8BBF1A7F17C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36F8B-2E6E-426A-8018-A88EF17C99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9636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7C918DB-24FB-4500-9C48-58B08B9F68F1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80CD108-1B98-4FF2-A338-0FF8A5C162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893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8757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797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727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967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2533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5901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s-ES" spc="56" dirty="0">
              <a:cs typeface="Tahoma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73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358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s-ES" spc="56" dirty="0">
              <a:cs typeface="Tahoma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943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9731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2213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019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2445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CD108-1B98-4FF2-A338-0FF8A5C162E1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4788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98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942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4082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ámina interior_op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1A2E76-457B-7287-B7E9-E9E0C0329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623078"/>
            <a:ext cx="10515600" cy="518388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Título de lámina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98520361-BD56-4E8E-9CB5-6FC8EDEDD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1113" y="1991656"/>
            <a:ext cx="7569200" cy="3584575"/>
          </a:xfr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/>
              <a:t>Texto de lámina. Lorem ipsum dolor sit amet.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139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10B83-DC68-9CB3-26B7-4BF431E6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39259"/>
            <a:ext cx="10515600" cy="837710"/>
          </a:xfrm>
        </p:spPr>
        <p:txBody>
          <a:bodyPr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/>
              <a:t>TÍTULO DE PRESENTACIÓN</a:t>
            </a:r>
            <a:endParaRPr lang="es-CL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4EF85A1B-74A0-E128-CE32-50B638FB7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2212" y="3264816"/>
            <a:ext cx="6427574" cy="346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/>
              <a:t>Bajada lorem ipsum dolor sit amet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C337A9-50A0-C283-6CE5-1B18129197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0573" y="4118256"/>
            <a:ext cx="1430851" cy="1430851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3EAE4C3-C21C-0F74-3775-DD3486554F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1379" y="1989474"/>
            <a:ext cx="3989238" cy="261938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s-MX"/>
              <a:t>Epígrafe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0143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er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AA7DFFD-3BA2-A739-47D0-DA2D9A001C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752" y="2201169"/>
            <a:ext cx="1828496" cy="182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1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10B83-DC68-9CB3-26B7-4BF431E6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79843"/>
            <a:ext cx="10515600" cy="837710"/>
          </a:xfrm>
        </p:spPr>
        <p:txBody>
          <a:bodyPr>
            <a:normAutofit/>
          </a:bodyPr>
          <a:lstStyle>
            <a:lvl1pPr algn="ctr">
              <a:defRPr sz="46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/>
              <a:t>Título de lámina</a:t>
            </a:r>
            <a:endParaRPr lang="es-CL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4EF85A1B-74A0-E128-CE32-50B638FB7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1159" y="3264816"/>
            <a:ext cx="3789682" cy="34673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B4581"/>
                </a:solidFill>
              </a:defRPr>
            </a:lvl1pPr>
          </a:lstStyle>
          <a:p>
            <a:pPr lvl="0"/>
            <a:r>
              <a:rPr lang="es-MX"/>
              <a:t>Bajada de lámina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594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751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338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846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271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800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982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207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D01B4-E72F-4062-AFB9-A0EA237DEC3D}" type="datetimeFigureOut">
              <a:rPr lang="es-CL" smtClean="0"/>
              <a:t>29-04-2025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A4A7E-5975-4ED0-BAC7-4F40BCBFCFA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971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11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.png"/><Relationship Id="rId9" Type="http://schemas.microsoft.com/office/2007/relationships/diagramDrawing" Target="../diagrams/drawing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notesSlide" Target="../notesSlides/notesSlide12.xml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.png"/><Relationship Id="rId9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notesSlide" Target="../notesSlides/notesSlide13.xml"/><Relationship Id="rId7" Type="http://schemas.openxmlformats.org/officeDocument/2006/relationships/diagramQuickStyle" Target="../diagrams/quickStyl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.png"/><Relationship Id="rId9" Type="http://schemas.microsoft.com/office/2007/relationships/diagramDrawing" Target="../diagrams/drawing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1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F192F-BA96-5ED3-CCE0-0FAC920CF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253179"/>
            <a:ext cx="10515600" cy="837710"/>
          </a:xfrm>
        </p:spPr>
        <p:txBody>
          <a:bodyPr>
            <a:normAutofit/>
          </a:bodyPr>
          <a:lstStyle/>
          <a:p>
            <a:r>
              <a:rPr lang="es-ES" b="0" dirty="0" smtClean="0">
                <a:latin typeface="Verdana"/>
                <a:ea typeface="Verdana"/>
              </a:rPr>
              <a:t>Ley Apícola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8CA4FB-B65D-CA3A-3F28-C989A01F5C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1379" y="980158"/>
            <a:ext cx="3989238" cy="2619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s-MX">
                <a:solidFill>
                  <a:schemeClr val="bg1"/>
                </a:solidFill>
                <a:latin typeface="Verdana"/>
                <a:ea typeface="Verdana"/>
              </a:rPr>
              <a:t>SERVICIO AGRÍCOLA Y GANADERO</a:t>
            </a:r>
            <a:endParaRPr lang="es-CL">
              <a:solidFill>
                <a:schemeClr val="bg1"/>
              </a:solidFill>
              <a:latin typeface="Verdana"/>
              <a:ea typeface="Verdana"/>
            </a:endParaRPr>
          </a:p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35161C-259F-D87D-62C7-53D37C6B1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045" y="4101972"/>
            <a:ext cx="1603906" cy="1456347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BCECD16-FBCA-8957-B3EB-3FF26F2BDD2D}"/>
              </a:ext>
            </a:extLst>
          </p:cNvPr>
          <p:cNvSpPr txBox="1">
            <a:spLocks/>
          </p:cNvSpPr>
          <p:nvPr/>
        </p:nvSpPr>
        <p:spPr>
          <a:xfrm>
            <a:off x="7658582" y="4494552"/>
            <a:ext cx="4258209" cy="1748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dirty="0" smtClean="0">
                <a:latin typeface="Verdana"/>
                <a:ea typeface="Verdana"/>
              </a:rPr>
              <a:t>Carlos A. Venegas Lara</a:t>
            </a:r>
          </a:p>
          <a:p>
            <a:pPr algn="l"/>
            <a:r>
              <a:rPr lang="es-ES" sz="1800" dirty="0" smtClean="0">
                <a:latin typeface="Verdana"/>
                <a:ea typeface="Verdana"/>
              </a:rPr>
              <a:t>Medico Veterinario</a:t>
            </a:r>
          </a:p>
          <a:p>
            <a:pPr algn="l"/>
            <a:r>
              <a:rPr lang="es-ES" sz="1800" dirty="0" smtClean="0">
                <a:latin typeface="Verdana"/>
                <a:ea typeface="Verdana"/>
              </a:rPr>
              <a:t>Coordinador Regional Trazabilidad</a:t>
            </a:r>
          </a:p>
          <a:p>
            <a:pPr algn="l"/>
            <a:r>
              <a:rPr lang="es-ES" sz="1800" dirty="0" smtClean="0">
                <a:latin typeface="Verdana"/>
                <a:ea typeface="Verdana"/>
              </a:rPr>
              <a:t>Región del </a:t>
            </a:r>
            <a:r>
              <a:rPr lang="es-ES" sz="1800" dirty="0" smtClean="0">
                <a:latin typeface="Verdana"/>
                <a:ea typeface="Verdana"/>
              </a:rPr>
              <a:t>Maule </a:t>
            </a:r>
            <a:endParaRPr lang="es-CL" sz="1800" dirty="0">
              <a:latin typeface="Verdana"/>
              <a:ea typeface="Verdana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268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3463" y="1195342"/>
            <a:ext cx="7185102" cy="493660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endParaRPr lang="es-ES" sz="2000" b="1" dirty="0">
              <a:cs typeface="Calibri"/>
            </a:endParaRPr>
          </a:p>
          <a:p>
            <a:r>
              <a:rPr lang="es-CL" sz="2000" b="1" dirty="0"/>
              <a:t>Declaración </a:t>
            </a:r>
            <a:r>
              <a:rPr lang="es-CL" sz="2000" b="1" dirty="0" err="1" smtClean="0"/>
              <a:t>Apiarios</a:t>
            </a:r>
            <a:r>
              <a:rPr lang="es-CL" sz="2000" b="1" dirty="0" smtClean="0"/>
              <a:t>, registro.</a:t>
            </a:r>
            <a:endParaRPr lang="es-CL" sz="2000" b="1" dirty="0">
              <a:cs typeface="Calibri"/>
            </a:endParaRPr>
          </a:p>
          <a:p>
            <a:pPr marL="457200" indent="-457200">
              <a:buFont typeface="+mj-lt"/>
              <a:buAutoNum type="alphaLcParenR"/>
            </a:pPr>
            <a:endParaRPr lang="es-CL" sz="2000" dirty="0"/>
          </a:p>
          <a:p>
            <a:pPr marL="457200" indent="-457200">
              <a:buFont typeface="+mj-lt"/>
              <a:buAutoNum type="alphaLcParenR"/>
            </a:pPr>
            <a:r>
              <a:rPr lang="es-ES" sz="2000" b="1" dirty="0"/>
              <a:t>Cantidad de </a:t>
            </a:r>
            <a:r>
              <a:rPr lang="es-ES" sz="2000" b="1" dirty="0" err="1"/>
              <a:t>apiarios</a:t>
            </a:r>
            <a:r>
              <a:rPr lang="es-ES" sz="2000" b="1" dirty="0"/>
              <a:t> </a:t>
            </a:r>
            <a:r>
              <a:rPr lang="es-ES" sz="2000" dirty="0"/>
              <a:t>y su número de identificación correlativo de cada uno de ellos </a:t>
            </a:r>
            <a:r>
              <a:rPr lang="es-CL" sz="2000" dirty="0"/>
              <a:t>asignado por el apicultor.</a:t>
            </a:r>
            <a:endParaRPr lang="es-CL" sz="2000" dirty="0">
              <a:cs typeface="Calibri"/>
            </a:endParaRPr>
          </a:p>
          <a:p>
            <a:pPr marL="457200" indent="-457200">
              <a:buFont typeface="+mj-lt"/>
              <a:buAutoNum type="alphaLcParenR"/>
            </a:pPr>
            <a:endParaRPr lang="es-CL" sz="2000" dirty="0"/>
          </a:p>
          <a:p>
            <a:pPr marL="457200" indent="-457200">
              <a:buFont typeface="+mj-lt"/>
              <a:buAutoNum type="alphaLcParenR"/>
            </a:pPr>
            <a:r>
              <a:rPr lang="es-ES" sz="2000" b="1" dirty="0"/>
              <a:t>Cantidad de colmenas </a:t>
            </a:r>
            <a:r>
              <a:rPr lang="es-ES" sz="2000" dirty="0"/>
              <a:t>por cada uno de los </a:t>
            </a:r>
            <a:r>
              <a:rPr lang="es-ES" sz="2000" dirty="0" err="1"/>
              <a:t>apiarios</a:t>
            </a:r>
            <a:r>
              <a:rPr lang="es-ES" sz="2000" dirty="0"/>
              <a:t>.</a:t>
            </a:r>
            <a:endParaRPr lang="es-ES" sz="2000" dirty="0">
              <a:cs typeface="Calibri"/>
            </a:endParaRPr>
          </a:p>
          <a:p>
            <a:pPr marL="457200" indent="-457200">
              <a:buFont typeface="+mj-lt"/>
              <a:buAutoNum type="alphaLcParenR"/>
            </a:pPr>
            <a:endParaRPr lang="es-ES" sz="2000" dirty="0"/>
          </a:p>
          <a:p>
            <a:pPr marL="457200" indent="-457200">
              <a:buFont typeface="+mj-lt"/>
              <a:buAutoNum type="alphaLcParenR"/>
            </a:pPr>
            <a:r>
              <a:rPr lang="es-ES" sz="2000" b="1" dirty="0"/>
              <a:t>La ubicación de cada </a:t>
            </a:r>
            <a:r>
              <a:rPr lang="es-ES" sz="2000" b="1" dirty="0" err="1"/>
              <a:t>apiario</a:t>
            </a:r>
            <a:r>
              <a:rPr lang="es-ES" sz="2000" b="1" dirty="0"/>
              <a:t> </a:t>
            </a:r>
            <a:r>
              <a:rPr lang="es-ES" sz="2000" dirty="0"/>
              <a:t>con sus coordenadas geográficas en UTM o décimas de grado en expresión </a:t>
            </a:r>
            <a:r>
              <a:rPr lang="es-ES" sz="2000" dirty="0" err="1"/>
              <a:t>datum</a:t>
            </a:r>
            <a:r>
              <a:rPr lang="es-ES" sz="2000" dirty="0"/>
              <a:t> WGS-84 y/o el sistema que lo reemplace.</a:t>
            </a:r>
            <a:endParaRPr lang="es-ES" sz="2000" dirty="0">
              <a:cs typeface="Calibri"/>
            </a:endParaRPr>
          </a:p>
          <a:p>
            <a:pPr marL="457200" indent="-457200">
              <a:buFont typeface="+mj-lt"/>
              <a:buAutoNum type="alphaLcParenR"/>
            </a:pPr>
            <a:endParaRPr lang="es-ES" sz="2000" dirty="0"/>
          </a:p>
          <a:p>
            <a:pPr marL="457200" indent="-457200">
              <a:buFont typeface="+mj-lt"/>
              <a:buAutoNum type="alphaLcParenR"/>
            </a:pPr>
            <a:r>
              <a:rPr lang="es-ES" sz="2000" b="1" dirty="0"/>
              <a:t>Dirección</a:t>
            </a:r>
            <a:r>
              <a:rPr lang="es-ES" sz="2000" dirty="0"/>
              <a:t> o localidad del </a:t>
            </a:r>
            <a:r>
              <a:rPr lang="es-ES" sz="2000" dirty="0" err="1" smtClean="0"/>
              <a:t>apiario</a:t>
            </a:r>
            <a:r>
              <a:rPr lang="es-ES" sz="2000" dirty="0" smtClean="0"/>
              <a:t>…..</a:t>
            </a:r>
            <a:endParaRPr lang="es-ES" sz="2000" dirty="0">
              <a:cs typeface="Calibri"/>
            </a:endParaRPr>
          </a:p>
          <a:p>
            <a:endParaRPr lang="es-CL" sz="2000" dirty="0">
              <a:cs typeface="Calibri"/>
            </a:endParaRPr>
          </a:p>
          <a:p>
            <a:endParaRPr lang="es-CL" sz="2000" dirty="0">
              <a:cs typeface="Calibri"/>
            </a:endParaRPr>
          </a:p>
          <a:p>
            <a:endParaRPr lang="es-ES" sz="2000" dirty="0">
              <a:cs typeface="Calibri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384278" y="494690"/>
            <a:ext cx="11708661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b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Reglamento General</a:t>
            </a:r>
          </a:p>
        </p:txBody>
      </p:sp>
      <p:pic>
        <p:nvPicPr>
          <p:cNvPr id="10" name="Imagen 9" descr="Abeja depositando néctar en un panal de miel">
            <a:extLst>
              <a:ext uri="{FF2B5EF4-FFF2-40B4-BE49-F238E27FC236}">
                <a16:creationId xmlns:a16="http://schemas.microsoft.com/office/drawing/2014/main" id="{49122CF5-02DE-0BAD-EADC-3DEF8120F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897" y="1528802"/>
            <a:ext cx="3591332" cy="2395159"/>
          </a:xfrm>
          <a:prstGeom prst="rect">
            <a:avLst/>
          </a:prstGeom>
        </p:spPr>
      </p:pic>
      <p:pic>
        <p:nvPicPr>
          <p:cNvPr id="17" name="Imagen 16" descr="Gráfico de mapa con alfileres">
            <a:extLst>
              <a:ext uri="{FF2B5EF4-FFF2-40B4-BE49-F238E27FC236}">
                <a16:creationId xmlns:a16="http://schemas.microsoft.com/office/drawing/2014/main" id="{83A28776-75DA-65A8-E6B8-8FF4E729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44" t="9771" r="10751" b="12890"/>
          <a:stretch/>
        </p:blipFill>
        <p:spPr>
          <a:xfrm>
            <a:off x="7869449" y="4069737"/>
            <a:ext cx="3593918" cy="252671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81D7EF6-7F36-7BE3-59E2-0C57D8F74C65}"/>
              </a:ext>
            </a:extLst>
          </p:cNvPr>
          <p:cNvSpPr txBox="1"/>
          <p:nvPr/>
        </p:nvSpPr>
        <p:spPr>
          <a:xfrm>
            <a:off x="11089821" y="768802"/>
            <a:ext cx="7483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800">
                <a:cs typeface="Calibri"/>
              </a:rPr>
              <a:t>...</a:t>
            </a:r>
            <a:endParaRPr lang="es-ES" sz="2800"/>
          </a:p>
        </p:txBody>
      </p:sp>
    </p:spTree>
    <p:extLst>
      <p:ext uri="{BB962C8B-B14F-4D97-AF65-F5344CB8AC3E}">
        <p14:creationId xmlns:p14="http://schemas.microsoft.com/office/powerpoint/2010/main" val="1994132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1410" y="1140913"/>
            <a:ext cx="7042226" cy="308994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r>
              <a:rPr lang="es-ES" sz="2000" b="1" u="sng" dirty="0"/>
              <a:t>De la declaración de existencia de </a:t>
            </a:r>
            <a:r>
              <a:rPr lang="es-ES" sz="2000" b="1" u="sng" dirty="0" err="1"/>
              <a:t>apiarios</a:t>
            </a:r>
            <a:r>
              <a:rPr lang="es-ES" sz="2000" b="1" u="sng" dirty="0"/>
              <a:t>:</a:t>
            </a:r>
            <a:endParaRPr lang="es-CL" sz="2000" b="1" u="sng" dirty="0">
              <a:cs typeface="Calibri"/>
            </a:endParaRPr>
          </a:p>
          <a:p>
            <a:endParaRPr lang="es-ES" sz="2000" dirty="0"/>
          </a:p>
          <a:p>
            <a:pPr marL="342900" indent="-342900">
              <a:buAutoNum type="alphaLcParenR"/>
            </a:pPr>
            <a:r>
              <a:rPr lang="es-ES" sz="2000" dirty="0"/>
              <a:t>Durante el mes de </a:t>
            </a:r>
            <a:r>
              <a:rPr lang="es-CL" sz="2000" b="1" dirty="0"/>
              <a:t>octubre</a:t>
            </a:r>
            <a:r>
              <a:rPr lang="es-CL" sz="2000" dirty="0"/>
              <a:t> de cada año.</a:t>
            </a:r>
            <a:endParaRPr lang="es-CL" sz="2000" dirty="0">
              <a:cs typeface="Calibri"/>
            </a:endParaRPr>
          </a:p>
          <a:p>
            <a:pPr marL="342900" indent="-342900">
              <a:buAutoNum type="alphaLcParenR"/>
            </a:pPr>
            <a:endParaRPr lang="es-CL" sz="2000" dirty="0"/>
          </a:p>
          <a:p>
            <a:pPr marL="342900" indent="-342900">
              <a:buAutoNum type="alphaLcParenR"/>
            </a:pPr>
            <a:r>
              <a:rPr lang="es-ES" sz="2000" dirty="0"/>
              <a:t>En el caso que se </a:t>
            </a:r>
            <a:r>
              <a:rPr lang="es-ES" sz="2000" b="1" dirty="0"/>
              <a:t>modifique</a:t>
            </a:r>
            <a:r>
              <a:rPr lang="es-ES" sz="2000" dirty="0"/>
              <a:t> la cantidad de </a:t>
            </a:r>
            <a:r>
              <a:rPr lang="es-ES" sz="2000" b="1" dirty="0"/>
              <a:t>colmenas, ubicación </a:t>
            </a:r>
            <a:r>
              <a:rPr lang="es-ES" sz="2000" dirty="0"/>
              <a:t>de los </a:t>
            </a:r>
            <a:r>
              <a:rPr lang="es-ES" sz="2000" dirty="0" err="1"/>
              <a:t>apiarios</a:t>
            </a:r>
            <a:r>
              <a:rPr lang="es-ES" sz="2000" dirty="0"/>
              <a:t> y actividad apícola durante el año calendario, el apicultor registrado deberá </a:t>
            </a:r>
            <a:r>
              <a:rPr lang="es-ES" sz="2000" b="1" dirty="0"/>
              <a:t>actualizar la declaración</a:t>
            </a:r>
            <a:r>
              <a:rPr lang="es-ES" sz="2000" dirty="0"/>
              <a:t>.</a:t>
            </a:r>
            <a:endParaRPr lang="es-CL" sz="2000" dirty="0">
              <a:cs typeface="Calibri"/>
            </a:endParaRPr>
          </a:p>
          <a:p>
            <a:pPr marL="342900" indent="-342900">
              <a:buAutoNum type="alphaLcParenR"/>
            </a:pPr>
            <a:endParaRPr lang="es-ES" sz="2000" dirty="0"/>
          </a:p>
          <a:p>
            <a:pPr marL="342900" indent="-342900">
              <a:buAutoNum type="alphaLcParenR"/>
            </a:pPr>
            <a:r>
              <a:rPr lang="es-ES" sz="2000" dirty="0"/>
              <a:t>Esta declaración deberá presentarse a través del </a:t>
            </a:r>
            <a:r>
              <a:rPr lang="es-ES" sz="2000" b="1" dirty="0" err="1"/>
              <a:t>Sipec</a:t>
            </a:r>
            <a:r>
              <a:rPr lang="es-ES" sz="2000" b="1" dirty="0"/>
              <a:t> Apícola o en las oficinas del Servicio.</a:t>
            </a:r>
            <a:endParaRPr sz="2000" b="1" dirty="0">
              <a:cs typeface="Tahoma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248207" y="324601"/>
            <a:ext cx="11708661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b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Reglamento General</a:t>
            </a:r>
          </a:p>
        </p:txBody>
      </p:sp>
      <p:pic>
        <p:nvPicPr>
          <p:cNvPr id="12" name="Imagen 11" descr="Abejas recogiendo polen">
            <a:extLst>
              <a:ext uri="{FF2B5EF4-FFF2-40B4-BE49-F238E27FC236}">
                <a16:creationId xmlns:a16="http://schemas.microsoft.com/office/drawing/2014/main" id="{8D2B0BE1-AC0B-5705-9D57-931CCB127C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48" b="270"/>
          <a:stretch/>
        </p:blipFill>
        <p:spPr>
          <a:xfrm>
            <a:off x="1976615" y="4419415"/>
            <a:ext cx="3654713" cy="2296444"/>
          </a:xfrm>
          <a:prstGeom prst="rect">
            <a:avLst/>
          </a:prstGeom>
        </p:spPr>
      </p:pic>
      <p:pic>
        <p:nvPicPr>
          <p:cNvPr id="5" name="Imagen 4" descr="Calendario blanco con un lápiz azul encima">
            <a:extLst>
              <a:ext uri="{FF2B5EF4-FFF2-40B4-BE49-F238E27FC236}">
                <a16:creationId xmlns:a16="http://schemas.microsoft.com/office/drawing/2014/main" id="{588A8A5F-F060-8316-E111-AB5CCE031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602" y="639537"/>
            <a:ext cx="4141825" cy="2790658"/>
          </a:xfrm>
          <a:prstGeom prst="rect">
            <a:avLst/>
          </a:prstGeom>
        </p:spPr>
      </p:pic>
      <p:pic>
        <p:nvPicPr>
          <p:cNvPr id="18" name="Imagen 1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3FAC1A1-737E-6F4D-85B5-B301B5769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135" y="3664403"/>
            <a:ext cx="4143889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16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206" y="284400"/>
            <a:ext cx="1165243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 err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Reglamento</a:t>
            </a:r>
            <a:r>
              <a:rPr sz="28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 General</a:t>
            </a:r>
            <a:r>
              <a:rPr lang="es-ES" sz="28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: </a:t>
            </a:r>
            <a:r>
              <a:rPr lang="es-ES" sz="2800" b="1" u="sng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Registro Comercializadores de productos biológicos </a:t>
            </a:r>
            <a:r>
              <a:rPr lang="es-ES" sz="2800" b="1" u="sng" dirty="0" smtClean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apícolas. </a:t>
            </a:r>
            <a:endParaRPr sz="2800" b="1" u="sng" dirty="0">
              <a:solidFill>
                <a:srgbClr val="0B4581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205" y="1305048"/>
            <a:ext cx="7839611" cy="5675272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r>
              <a:rPr lang="es-CL" dirty="0"/>
              <a:t>T</a:t>
            </a:r>
            <a:r>
              <a:rPr lang="es-CL" sz="2000" dirty="0"/>
              <a:t>oda persona que comercialice material biológico apícola</a:t>
            </a:r>
            <a:r>
              <a:rPr lang="es-ES" sz="2000" dirty="0"/>
              <a:t> deberá inscribirse en el </a:t>
            </a:r>
            <a:r>
              <a:rPr lang="es-ES" sz="2000" b="1" dirty="0"/>
              <a:t>Registro Nacional de Apicultores </a:t>
            </a:r>
            <a:r>
              <a:rPr lang="es-ES" sz="2000" b="1" dirty="0">
                <a:ea typeface="+mn-lt"/>
                <a:cs typeface="+mn-lt"/>
              </a:rPr>
              <a:t>con actividad de selección y cría</a:t>
            </a:r>
            <a:r>
              <a:rPr lang="es-ES" sz="2000" dirty="0">
                <a:ea typeface="+mn-lt"/>
                <a:cs typeface="+mn-lt"/>
              </a:rPr>
              <a:t>.</a:t>
            </a:r>
          </a:p>
          <a:p>
            <a:endParaRPr lang="es-ES" sz="2000" dirty="0">
              <a:cs typeface="Calibri"/>
            </a:endParaRPr>
          </a:p>
          <a:p>
            <a:r>
              <a:rPr lang="es-ES" sz="2000" b="1" dirty="0"/>
              <a:t>Dirección o ubicación del o los lugares de acopio y comercialización.</a:t>
            </a:r>
            <a:endParaRPr lang="es-ES" sz="2000" b="1" dirty="0">
              <a:cs typeface="Calibri"/>
            </a:endParaRPr>
          </a:p>
          <a:p>
            <a:endParaRPr lang="es-ES" sz="2000" dirty="0"/>
          </a:p>
          <a:p>
            <a:r>
              <a:rPr lang="es-ES" sz="2000" b="1" dirty="0"/>
              <a:t>Al menos una </a:t>
            </a:r>
            <a:r>
              <a:rPr lang="es-ES" sz="2000" b="1" dirty="0" smtClean="0"/>
              <a:t>declaración anual de </a:t>
            </a:r>
            <a:r>
              <a:rPr lang="es-ES" sz="2000" b="1" dirty="0"/>
              <a:t>las unidades comercializadas:</a:t>
            </a:r>
            <a:r>
              <a:rPr lang="es-ES" sz="2000" dirty="0"/>
              <a:t> </a:t>
            </a:r>
            <a:endParaRPr lang="es-ES" sz="2000" dirty="0">
              <a:cs typeface="Calibri"/>
            </a:endParaRPr>
          </a:p>
          <a:p>
            <a:endParaRPr lang="es-ES" sz="2000" dirty="0"/>
          </a:p>
          <a:p>
            <a:pPr marL="342900" indent="-342900">
              <a:buAutoNum type="alphaLcParenR"/>
            </a:pPr>
            <a:r>
              <a:rPr lang="es-ES" sz="2000" b="1" dirty="0"/>
              <a:t>Origen del material biológico apícola</a:t>
            </a:r>
            <a:r>
              <a:rPr lang="es-ES" sz="2000" dirty="0"/>
              <a:t>: Número de registro del apicultor de origen, la cantidad, el tipo de material biológico que recibió o produjo el comercializador, el mes y año de producción.</a:t>
            </a:r>
            <a:endParaRPr lang="es-ES" sz="2000" dirty="0">
              <a:cs typeface="Calibri"/>
            </a:endParaRPr>
          </a:p>
          <a:p>
            <a:pPr marL="342900" indent="-342900">
              <a:buAutoNum type="alphaLcParenR"/>
            </a:pPr>
            <a:endParaRPr lang="es-ES" sz="2000" dirty="0">
              <a:cs typeface="Calibri"/>
            </a:endParaRPr>
          </a:p>
          <a:p>
            <a:pPr marL="342900" indent="-342900">
              <a:buAutoNum type="alphaLcParenR"/>
            </a:pPr>
            <a:r>
              <a:rPr lang="es-CL" sz="2000" b="1" dirty="0"/>
              <a:t>Destino del material biológico apícola comercializado</a:t>
            </a:r>
            <a:r>
              <a:rPr lang="es-CL" sz="2000" dirty="0"/>
              <a:t>: Número de </a:t>
            </a:r>
            <a:r>
              <a:rPr lang="es-ES" sz="2000" dirty="0"/>
              <a:t>registro del apicultor de destino, la cantidad, el tipo de material biológico comercializado, el mes y año de producción. </a:t>
            </a:r>
            <a:endParaRPr lang="es-ES" sz="2000" dirty="0">
              <a:cs typeface="Calibri"/>
            </a:endParaRPr>
          </a:p>
          <a:p>
            <a:pPr marL="342900" indent="-342900">
              <a:buAutoNum type="alphaLcParenR"/>
            </a:pPr>
            <a:endParaRPr lang="es-ES" sz="2000" dirty="0">
              <a:cs typeface="Calibri"/>
            </a:endParaRPr>
          </a:p>
          <a:p>
            <a:r>
              <a:rPr lang="es-ES" sz="2000" b="1" dirty="0"/>
              <a:t>Esta declaración </a:t>
            </a:r>
            <a:r>
              <a:rPr lang="es-ES" sz="2000" dirty="0"/>
              <a:t>deberá presentarse a través del </a:t>
            </a:r>
            <a:r>
              <a:rPr lang="es-ES" sz="2000" b="1" dirty="0" err="1"/>
              <a:t>Sipec</a:t>
            </a:r>
            <a:r>
              <a:rPr lang="es-ES" sz="2000" b="1" dirty="0"/>
              <a:t> Apícola o en las oficinas del Servicio</a:t>
            </a:r>
            <a:r>
              <a:rPr lang="es-ES" sz="2000" b="1" dirty="0" smtClean="0"/>
              <a:t>.</a:t>
            </a:r>
          </a:p>
          <a:p>
            <a:pPr algn="ctr"/>
            <a:r>
              <a:rPr lang="es-ES" sz="20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(Entra en vigencia Junio 2025)</a:t>
            </a:r>
            <a:endParaRPr lang="es-ES" sz="2000" dirty="0">
              <a:cs typeface="Calibri"/>
            </a:endParaRPr>
          </a:p>
        </p:txBody>
      </p:sp>
      <p:pic>
        <p:nvPicPr>
          <p:cNvPr id="4" name="Imagen 3" descr="Imagen que contiene objeto, panal, pájaro, pequeño&#10;&#10;Descripción generada automáticamente">
            <a:extLst>
              <a:ext uri="{FF2B5EF4-FFF2-40B4-BE49-F238E27FC236}">
                <a16:creationId xmlns:a16="http://schemas.microsoft.com/office/drawing/2014/main" id="{2ABADE06-06B7-5BEE-C708-E6A70C657F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285"/>
          <a:stretch/>
        </p:blipFill>
        <p:spPr>
          <a:xfrm>
            <a:off x="8570421" y="1148794"/>
            <a:ext cx="3424847" cy="2677918"/>
          </a:xfrm>
          <a:prstGeom prst="rect">
            <a:avLst/>
          </a:prstGeom>
        </p:spPr>
      </p:pic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39AF678-C550-307D-98CA-129D90806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967" y="3783531"/>
            <a:ext cx="4037005" cy="288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2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521" y="402979"/>
            <a:ext cx="1187847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 err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Reglamento</a:t>
            </a:r>
            <a:r>
              <a:rPr sz="28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 General</a:t>
            </a:r>
            <a:r>
              <a:rPr lang="es-ES" sz="28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: Registro Estampadores de Cera</a:t>
            </a:r>
            <a:endParaRPr sz="2800" b="1" dirty="0">
              <a:solidFill>
                <a:srgbClr val="0B4581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3522" y="1418689"/>
            <a:ext cx="7863774" cy="493660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s-CL" sz="2000" dirty="0"/>
              <a:t>Toda persona que realice servicios de estampado de cera dentro del </a:t>
            </a:r>
            <a:r>
              <a:rPr lang="es-ES" sz="2000" dirty="0"/>
              <a:t>territorio nacional </a:t>
            </a:r>
            <a:r>
              <a:rPr lang="es-ES" sz="2000" b="1" dirty="0"/>
              <a:t>deberá inscribirse.</a:t>
            </a:r>
          </a:p>
          <a:p>
            <a:pPr marL="342900" indent="-342900">
              <a:buAutoNum type="arabicPeriod"/>
            </a:pPr>
            <a:endParaRPr lang="es-ES" sz="2000" dirty="0"/>
          </a:p>
          <a:p>
            <a:pPr marL="342900" indent="-342900">
              <a:buAutoNum type="arabicPeriod"/>
            </a:pPr>
            <a:r>
              <a:rPr lang="es-ES" sz="2000" b="1" dirty="0"/>
              <a:t>Antecedentes del establecimiento: </a:t>
            </a:r>
            <a:r>
              <a:rPr lang="es-ES" sz="2000" dirty="0"/>
              <a:t>dirección del establecimiento,</a:t>
            </a:r>
            <a:r>
              <a:rPr lang="es-CL" sz="2000" dirty="0"/>
              <a:t> indicando sus coordenadas geográficas.</a:t>
            </a:r>
            <a:endParaRPr lang="es-ES" sz="2000" dirty="0">
              <a:cs typeface="Calibri"/>
            </a:endParaRPr>
          </a:p>
          <a:p>
            <a:pPr marL="342900" indent="-342900">
              <a:buAutoNum type="arabicPeriod"/>
            </a:pPr>
            <a:endParaRPr lang="es-ES" sz="20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s-ES" sz="2000" b="1" dirty="0"/>
              <a:t>Antecedentes del fundido: </a:t>
            </a:r>
            <a:r>
              <a:rPr lang="es-ES" sz="2000" dirty="0"/>
              <a:t>indicar su proceso de fundido, los equipos utilizados y el tipo </a:t>
            </a:r>
            <a:r>
              <a:rPr lang="es-CL" sz="2000" dirty="0"/>
              <a:t>estampado de cera.</a:t>
            </a:r>
            <a:endParaRPr lang="es-ES" sz="2000" dirty="0">
              <a:cs typeface="Calibri" panose="020F0502020204030204"/>
            </a:endParaRPr>
          </a:p>
          <a:p>
            <a:endParaRPr lang="es-CL" sz="2000" dirty="0">
              <a:cs typeface="Calibri"/>
            </a:endParaRPr>
          </a:p>
          <a:p>
            <a:r>
              <a:rPr lang="es-ES" sz="2000" b="1" dirty="0"/>
              <a:t>La información deberá actualizarse una vez al año</a:t>
            </a:r>
            <a:r>
              <a:rPr lang="es-ES" sz="2000" dirty="0"/>
              <a:t>, durante el mes de </a:t>
            </a:r>
            <a:r>
              <a:rPr lang="es-ES" sz="2000" b="1" dirty="0"/>
              <a:t>mayo</a:t>
            </a:r>
            <a:r>
              <a:rPr lang="es-ES" sz="2000" dirty="0"/>
              <a:t>.</a:t>
            </a:r>
            <a:endParaRPr lang="es-ES" sz="2000" dirty="0">
              <a:cs typeface="Calibri"/>
            </a:endParaRPr>
          </a:p>
          <a:p>
            <a:endParaRPr lang="es-ES" sz="2000" dirty="0">
              <a:cs typeface="Calibri"/>
            </a:endParaRPr>
          </a:p>
          <a:p>
            <a:r>
              <a:rPr lang="es-ES" sz="2000" dirty="0"/>
              <a:t>Este registro deberá presentarse a través del </a:t>
            </a:r>
            <a:r>
              <a:rPr lang="es-ES" sz="2000" b="1" dirty="0" err="1"/>
              <a:t>Sipec</a:t>
            </a:r>
            <a:r>
              <a:rPr lang="es-ES" sz="2000" b="1" dirty="0"/>
              <a:t> Apícola o en las oficinas del Servicio.</a:t>
            </a:r>
          </a:p>
          <a:p>
            <a:endParaRPr lang="es-ES" sz="2000" dirty="0">
              <a:cs typeface="Calibri"/>
            </a:endParaRPr>
          </a:p>
          <a:p>
            <a:r>
              <a:rPr lang="es-ES" sz="2000" dirty="0">
                <a:cs typeface="Calibri"/>
              </a:rPr>
              <a:t>Entra en vigencia 6 meses después de la publicación en el </a:t>
            </a:r>
            <a:r>
              <a:rPr lang="es-ES" sz="2000" dirty="0" smtClean="0">
                <a:cs typeface="Calibri"/>
              </a:rPr>
              <a:t>DO.(11-06-2024)</a:t>
            </a:r>
          </a:p>
        </p:txBody>
      </p:sp>
      <p:pic>
        <p:nvPicPr>
          <p:cNvPr id="5" name="Imagen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F5D5C72B-2F64-61A0-AFC4-AE17D157E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449" y="987007"/>
            <a:ext cx="3338263" cy="3119355"/>
          </a:xfrm>
          <a:prstGeom prst="rect">
            <a:avLst/>
          </a:prstGeom>
        </p:spPr>
      </p:pic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5FAEDE6-4CB4-59E0-441C-0C20A60D5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029" y="4098876"/>
            <a:ext cx="3736153" cy="267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02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Pendiente</a:t>
            </a:r>
            <a:r>
              <a:rPr lang="es-ES" b="1" dirty="0"/>
              <a:t> </a:t>
            </a:r>
            <a:r>
              <a:rPr lang="es-ES" b="1" dirty="0" smtClean="0"/>
              <a:t> </a:t>
            </a:r>
            <a:br>
              <a:rPr lang="es-ES" b="1" dirty="0" smtClean="0"/>
            </a:br>
            <a:r>
              <a:rPr lang="es-ES" b="1" dirty="0" smtClean="0"/>
              <a:t>Entra en vigencia Junio 2025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5759" y="1870363"/>
            <a:ext cx="11180619" cy="5270269"/>
          </a:xfrm>
        </p:spPr>
        <p:txBody>
          <a:bodyPr>
            <a:normAutofit fontScale="77500" lnSpcReduction="20000"/>
          </a:bodyPr>
          <a:lstStyle/>
          <a:p>
            <a:r>
              <a:rPr lang="es-ES" b="1" u="sng" dirty="0"/>
              <a:t>Artículo 14.- Condiciones mínimas de orden estructural y equipamiento básico</a:t>
            </a:r>
            <a:r>
              <a:rPr lang="es-ES" b="1" u="sng" dirty="0" smtClean="0"/>
              <a:t>.</a:t>
            </a:r>
          </a:p>
          <a:p>
            <a:r>
              <a:rPr lang="es-ES" dirty="0"/>
              <a:t>5. </a:t>
            </a:r>
            <a:r>
              <a:rPr lang="es-ES" b="1" dirty="0">
                <a:solidFill>
                  <a:srgbClr val="FF0000"/>
                </a:solidFill>
              </a:rPr>
              <a:t>La extracción de miel </a:t>
            </a:r>
            <a:r>
              <a:rPr lang="es-ES" dirty="0"/>
              <a:t>proveniente de </a:t>
            </a:r>
            <a:r>
              <a:rPr lang="es-ES" dirty="0" err="1"/>
              <a:t>apiarios</a:t>
            </a:r>
            <a:r>
              <a:rPr lang="es-ES" dirty="0"/>
              <a:t> registrados en actividades de producción, deben ejecutarse en establecimientos apícolas, que cumplan con las siguientes condiciones básicas: </a:t>
            </a:r>
            <a:endParaRPr lang="es-ES" dirty="0" smtClean="0"/>
          </a:p>
          <a:p>
            <a:r>
              <a:rPr lang="es-ES" dirty="0" smtClean="0"/>
              <a:t>a</a:t>
            </a:r>
            <a:r>
              <a:rPr lang="es-ES" dirty="0"/>
              <a:t>. Debe ser un recinto cerrado, fijo o móvil, que impida el acceso de plagas, insectos o animales</a:t>
            </a:r>
            <a:r>
              <a:rPr lang="es-ES" dirty="0" smtClean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b. Debe estar ubicado en un terreno no inundable y alejado de cualquier foco de insalubridad ambiental</a:t>
            </a:r>
            <a:r>
              <a:rPr lang="es-ES" dirty="0" smtClean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c. Los materiales empleados en la construcción deben ser impermeables, lavables, no absorbentes y atóxicos, especialmente de pisos y paredes. </a:t>
            </a:r>
            <a:endParaRPr lang="es-ES" dirty="0" smtClean="0"/>
          </a:p>
          <a:p>
            <a:r>
              <a:rPr lang="es-ES" dirty="0" smtClean="0"/>
              <a:t>d</a:t>
            </a:r>
            <a:r>
              <a:rPr lang="es-ES" dirty="0"/>
              <a:t>. Debe contar con drenajes o desagües para evacuar aguas residuales, que eviten el contacto de estas aguas con las abejas</a:t>
            </a:r>
            <a:r>
              <a:rPr lang="es-ES" dirty="0" smtClean="0"/>
              <a:t>.</a:t>
            </a:r>
          </a:p>
          <a:p>
            <a:r>
              <a:rPr lang="es-ES" dirty="0" smtClean="0"/>
              <a:t> </a:t>
            </a:r>
            <a:r>
              <a:rPr lang="es-ES" dirty="0"/>
              <a:t>e. </a:t>
            </a:r>
            <a:r>
              <a:rPr lang="es-ES" b="1" u="sng" dirty="0"/>
              <a:t>Deberá contar con agua potabilizada</a:t>
            </a:r>
            <a:r>
              <a:rPr lang="es-ES" dirty="0"/>
              <a:t>, mientras dure el proceso de extracción de miel. </a:t>
            </a:r>
            <a:endParaRPr lang="es-ES" dirty="0" smtClean="0"/>
          </a:p>
          <a:p>
            <a:r>
              <a:rPr lang="es-ES" dirty="0" smtClean="0"/>
              <a:t>f</a:t>
            </a:r>
            <a:r>
              <a:rPr lang="es-ES" dirty="0"/>
              <a:t>. Los equipos y utensilios utilizados en la extracción de miel deben asegurar su fácil y completa limpieza, desinfección e inspección de ellos, de acuerdo a los requerimientos sanitarios exigidos por el Servicio Agrícola y Ganadero.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Pendiente </a:t>
            </a:r>
            <a:r>
              <a:rPr lang="es-ES" b="1" dirty="0"/>
              <a:t> 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Entra en vigencia Junio 2025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Artículo </a:t>
            </a:r>
            <a:r>
              <a:rPr lang="es-ES" dirty="0"/>
              <a:t>15.- </a:t>
            </a:r>
            <a:r>
              <a:rPr lang="es-ES" b="1" dirty="0"/>
              <a:t>Condiciones mínimas de orden operacional</a:t>
            </a:r>
            <a:r>
              <a:rPr lang="es-ES" b="1" dirty="0" smtClean="0"/>
              <a:t>.</a:t>
            </a:r>
          </a:p>
          <a:p>
            <a:r>
              <a:rPr lang="es-ES" dirty="0"/>
              <a:t>Todo apicultor debe cumplir con las siguientes condiciones mínimas de orden operacional</a:t>
            </a:r>
            <a:r>
              <a:rPr lang="es-ES" dirty="0" smtClean="0"/>
              <a:t>:</a:t>
            </a:r>
          </a:p>
          <a:p>
            <a:pPr algn="just"/>
            <a:r>
              <a:rPr lang="es-ES" dirty="0"/>
              <a:t>1. </a:t>
            </a:r>
            <a:r>
              <a:rPr lang="es-ES" b="1" u="sng" dirty="0"/>
              <a:t>Identificar cada cajón </a:t>
            </a:r>
            <a:r>
              <a:rPr lang="es-ES" dirty="0"/>
              <a:t>de la colmena utilizando el número de registro señalado en el inciso tercero del artículo 5 del presente reglamento. El número de registro deberá estar marcado mediante un sistema </a:t>
            </a:r>
            <a:r>
              <a:rPr lang="es-ES" b="1" dirty="0"/>
              <a:t>legible e indeleble </a:t>
            </a:r>
            <a:r>
              <a:rPr lang="es-ES" dirty="0"/>
              <a:t>que impida su adulteración y estar ubicado en el </a:t>
            </a:r>
            <a:r>
              <a:rPr lang="es-ES" b="1" dirty="0"/>
              <a:t>margen inferior izquierdo de forma horizontal de las caras opuestas de cada cajón de la colmena</a:t>
            </a:r>
            <a:r>
              <a:rPr lang="es-ES" dirty="0"/>
              <a:t>, debiendo cumplir las dimensiones de tipografía mínimas expresadas en las siguientes figuras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91" y="61022"/>
            <a:ext cx="4850847" cy="59081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270" y="1330038"/>
            <a:ext cx="5037992" cy="530351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063" y="174569"/>
            <a:ext cx="3859159" cy="507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184669" y="1047404"/>
            <a:ext cx="5818909" cy="38331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/>
          <p:cNvSpPr/>
          <p:nvPr/>
        </p:nvSpPr>
        <p:spPr>
          <a:xfrm>
            <a:off x="241068" y="1047404"/>
            <a:ext cx="5814291" cy="38331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069" y="369215"/>
            <a:ext cx="1140133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 err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Reglamento</a:t>
            </a:r>
            <a:r>
              <a:rPr sz="24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 General</a:t>
            </a:r>
            <a:r>
              <a:rPr lang="es-ES" sz="24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: Suspensión/Eliminación de los registros</a:t>
            </a:r>
            <a:endParaRPr sz="2400" b="1" dirty="0">
              <a:solidFill>
                <a:srgbClr val="0B4581"/>
              </a:solidFill>
              <a:latin typeface="Verdana"/>
              <a:ea typeface="Verdana"/>
              <a:cs typeface="Verdana" panose="020B060403050404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3522" y="1111216"/>
            <a:ext cx="5741837" cy="389016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r>
              <a:rPr lang="es-ES" dirty="0"/>
              <a:t>El Servicio podrá </a:t>
            </a:r>
            <a:r>
              <a:rPr lang="es-ES" b="1" dirty="0"/>
              <a:t>suspender</a:t>
            </a:r>
            <a:r>
              <a:rPr lang="es-ES" dirty="0"/>
              <a:t> el registro en los siguientes casos:</a:t>
            </a:r>
            <a:endParaRPr lang="es-ES" dirty="0">
              <a:cs typeface="Calibri"/>
            </a:endParaRPr>
          </a:p>
          <a:p>
            <a:endParaRPr lang="es-ES" dirty="0"/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Después de dos años consecutivos </a:t>
            </a:r>
            <a:r>
              <a:rPr lang="es-ES" b="1" dirty="0"/>
              <a:t>sin presentar declaraciones anuales</a:t>
            </a:r>
            <a:r>
              <a:rPr lang="es-ES" dirty="0"/>
              <a:t>. (Apicultores y CMB)</a:t>
            </a:r>
            <a:endParaRPr lang="es-CL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es-ES" dirty="0"/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Después de dos años consecutivos </a:t>
            </a:r>
            <a:r>
              <a:rPr lang="es-ES" b="1" dirty="0"/>
              <a:t>sin </a:t>
            </a:r>
            <a:r>
              <a:rPr lang="es-CL" b="1" dirty="0"/>
              <a:t>actualizar el registro</a:t>
            </a:r>
            <a:r>
              <a:rPr lang="es-CL" dirty="0"/>
              <a:t>. (</a:t>
            </a:r>
            <a:r>
              <a:rPr lang="es-ES" dirty="0"/>
              <a:t>Estampadores de cera)</a:t>
            </a:r>
            <a:endParaRPr lang="es-CL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es-CL" dirty="0"/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Infracciones a la normativa vigente sobre </a:t>
            </a:r>
            <a:r>
              <a:rPr lang="es-ES" b="1" dirty="0"/>
              <a:t>sanidad animal</a:t>
            </a:r>
            <a:r>
              <a:rPr lang="es-ES" dirty="0"/>
              <a:t>.</a:t>
            </a:r>
            <a:endParaRPr lang="es-ES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es-ES" dirty="0"/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No registrar con </a:t>
            </a:r>
            <a:r>
              <a:rPr lang="es-ES" b="1" dirty="0"/>
              <a:t>veracidad</a:t>
            </a:r>
            <a:r>
              <a:rPr lang="es-ES" dirty="0"/>
              <a:t> o exactitud la información en su </a:t>
            </a:r>
            <a:r>
              <a:rPr lang="es-ES" b="1" dirty="0"/>
              <a:t>declaración.</a:t>
            </a:r>
            <a:endParaRPr lang="es-ES" b="1" dirty="0">
              <a:cs typeface="Calibri"/>
            </a:endParaRPr>
          </a:p>
          <a:p>
            <a:endParaRPr lang="es-ES" b="1" dirty="0"/>
          </a:p>
        </p:txBody>
      </p:sp>
      <p:pic>
        <p:nvPicPr>
          <p:cNvPr id="5" name="Imagen 4" descr="Imágenes de Yellow Card: descubre bancos de fotos, ilustraciones, vectores  y vídeos de 2,458,481 | Adobe Stock">
            <a:extLst>
              <a:ext uri="{FF2B5EF4-FFF2-40B4-BE49-F238E27FC236}">
                <a16:creationId xmlns:a16="http://schemas.microsoft.com/office/drawing/2014/main" id="{C304991A-07B8-DAF8-7660-77BD2E67C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7" b="5638"/>
          <a:stretch/>
        </p:blipFill>
        <p:spPr>
          <a:xfrm>
            <a:off x="1591599" y="4965776"/>
            <a:ext cx="2847397" cy="1784159"/>
          </a:xfrm>
          <a:prstGeom prst="rect">
            <a:avLst/>
          </a:prstGeom>
        </p:spPr>
      </p:pic>
      <p:sp>
        <p:nvSpPr>
          <p:cNvPr id="6" name="object 3"/>
          <p:cNvSpPr txBox="1"/>
          <p:nvPr/>
        </p:nvSpPr>
        <p:spPr>
          <a:xfrm>
            <a:off x="6273308" y="1111216"/>
            <a:ext cx="5663768" cy="305917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r>
              <a:rPr lang="es-ES" dirty="0"/>
              <a:t>El Servicio podrá </a:t>
            </a:r>
            <a:r>
              <a:rPr lang="es-ES" b="1" dirty="0"/>
              <a:t>eliminar</a:t>
            </a:r>
            <a:r>
              <a:rPr lang="es-ES" dirty="0"/>
              <a:t> el registro en los siguientes casos:</a:t>
            </a:r>
            <a:endParaRPr lang="es-ES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es-ES" dirty="0"/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A </a:t>
            </a:r>
            <a:r>
              <a:rPr lang="es-CL" b="1" dirty="0"/>
              <a:t>solicitud</a:t>
            </a:r>
            <a:r>
              <a:rPr lang="es-CL" dirty="0"/>
              <a:t> del registrado.</a:t>
            </a:r>
            <a:endParaRPr lang="es-CL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es-CL" dirty="0"/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Por el fallecimiento del registrado, en el caso de ser una persona natural o por extinción de la personalidad jurídica, en el caso de las personas jurídicas.</a:t>
            </a:r>
            <a:endParaRPr lang="es-ES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es-ES" dirty="0"/>
          </a:p>
          <a:p>
            <a:pPr marL="342900" indent="-342900">
              <a:buFont typeface="+mj-lt"/>
              <a:buAutoNum type="arabicPeriod"/>
            </a:pPr>
            <a:r>
              <a:rPr lang="es-ES" b="1" dirty="0"/>
              <a:t>Cuando el Servicio verifique la inexistencia de actividad </a:t>
            </a:r>
            <a:r>
              <a:rPr lang="es-ES" dirty="0"/>
              <a:t>apícola, en cualquiera de sus </a:t>
            </a:r>
            <a:r>
              <a:rPr lang="es-CL" dirty="0"/>
              <a:t>categorías, o servicios de estampado de cera.</a:t>
            </a:r>
            <a:endParaRPr dirty="0">
              <a:cs typeface="Tahoma"/>
            </a:endParaRPr>
          </a:p>
        </p:txBody>
      </p:sp>
      <p:pic>
        <p:nvPicPr>
          <p:cNvPr id="8" name="Imagen 7" descr="Abeja con señal de alto">
            <a:extLst>
              <a:ext uri="{FF2B5EF4-FFF2-40B4-BE49-F238E27FC236}">
                <a16:creationId xmlns:a16="http://schemas.microsoft.com/office/drawing/2014/main" id="{BFF0D53C-A190-4187-1812-1AF7B43AC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280" y="4908342"/>
            <a:ext cx="1939871" cy="194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84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206536122"/>
              </p:ext>
            </p:extLst>
          </p:nvPr>
        </p:nvGraphicFramePr>
        <p:xfrm>
          <a:off x="1149506" y="890006"/>
          <a:ext cx="9673242" cy="4840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2857995" y="6023111"/>
            <a:ext cx="625937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400" b="1" spc="-5" dirty="0">
                <a:solidFill>
                  <a:schemeClr val="accent2"/>
                </a:solidFill>
                <a:cs typeface="Calibri"/>
              </a:rPr>
              <a:t>Estado Actual: Publicado en el Diario Oficial</a:t>
            </a:r>
          </a:p>
        </p:txBody>
      </p:sp>
      <p:pic>
        <p:nvPicPr>
          <p:cNvPr id="197" name="Imagen 196" descr="Abeja de dibujos animados leyendo">
            <a:extLst>
              <a:ext uri="{FF2B5EF4-FFF2-40B4-BE49-F238E27FC236}">
                <a16:creationId xmlns:a16="http://schemas.microsoft.com/office/drawing/2014/main" id="{BD639EC4-28C1-4F7F-8976-16D548FE5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68" y="3857625"/>
            <a:ext cx="1866900" cy="2476500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8454044" y="3200400"/>
            <a:ext cx="2227811" cy="103077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8553796" y="3416531"/>
            <a:ext cx="204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Emplazamiento de colmenas</a:t>
            </a:r>
            <a:endParaRPr lang="en-US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8237913" y="2709949"/>
            <a:ext cx="8312" cy="1147676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8246225" y="3857625"/>
            <a:ext cx="20781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82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521" y="372201"/>
            <a:ext cx="1138797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err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Reglamento</a:t>
            </a:r>
            <a:r>
              <a:rPr sz="3200" b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s-ES" sz="3200" b="1" err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Trashumancia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BB72CF7-30F8-E8D7-4573-5E4F8B168217}"/>
              </a:ext>
            </a:extLst>
          </p:cNvPr>
          <p:cNvSpPr txBox="1"/>
          <p:nvPr/>
        </p:nvSpPr>
        <p:spPr>
          <a:xfrm>
            <a:off x="396440" y="1390316"/>
            <a:ext cx="7340792" cy="4950714"/>
          </a:xfrm>
          <a:prstGeom prst="rect">
            <a:avLst/>
          </a:prstGeom>
        </p:spPr>
        <p:txBody>
          <a:bodyPr vert="horz" wrap="square" lIns="0" tIns="89535" rIns="0" bIns="0" rtlCol="0" anchor="t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705"/>
              </a:spcBef>
              <a:tabLst>
                <a:tab pos="469265" algn="l"/>
                <a:tab pos="469900" algn="l"/>
              </a:tabLst>
            </a:pPr>
            <a:r>
              <a:rPr lang="es-ES" sz="2000" spc="35" dirty="0">
                <a:ea typeface="Verdana"/>
                <a:cs typeface="Tahoma"/>
              </a:rPr>
              <a:t>Regular</a:t>
            </a:r>
            <a:r>
              <a:rPr sz="2000" spc="35" dirty="0">
                <a:ea typeface="Verdana"/>
                <a:cs typeface="Tahoma"/>
              </a:rPr>
              <a:t> </a:t>
            </a:r>
            <a:r>
              <a:rPr sz="2000" spc="45" dirty="0">
                <a:ea typeface="Verdana"/>
                <a:cs typeface="Tahoma"/>
              </a:rPr>
              <a:t>las</a:t>
            </a:r>
            <a:r>
              <a:rPr sz="2000" spc="20" dirty="0">
                <a:ea typeface="Verdana"/>
                <a:cs typeface="Tahoma"/>
              </a:rPr>
              <a:t> </a:t>
            </a:r>
            <a:r>
              <a:rPr sz="2000" b="1" spc="70" dirty="0" err="1">
                <a:ea typeface="Verdana"/>
                <a:cs typeface="Tahoma"/>
              </a:rPr>
              <a:t>condiciones</a:t>
            </a:r>
            <a:r>
              <a:rPr sz="2000" b="1" spc="25" dirty="0">
                <a:ea typeface="Verdana"/>
                <a:cs typeface="Tahoma"/>
              </a:rPr>
              <a:t> </a:t>
            </a:r>
            <a:r>
              <a:rPr sz="2000" b="1" spc="45" dirty="0" err="1">
                <a:ea typeface="Verdana"/>
                <a:cs typeface="Tahoma"/>
              </a:rPr>
              <a:t>necesarias</a:t>
            </a:r>
            <a:r>
              <a:rPr sz="2000" b="1" spc="50" dirty="0">
                <a:ea typeface="Verdana"/>
                <a:cs typeface="Tahoma"/>
              </a:rPr>
              <a:t> </a:t>
            </a:r>
            <a:r>
              <a:rPr sz="2000" spc="40" dirty="0">
                <a:ea typeface="Verdana"/>
                <a:cs typeface="Tahoma"/>
              </a:rPr>
              <a:t>para</a:t>
            </a:r>
            <a:r>
              <a:rPr sz="2000" spc="5" dirty="0">
                <a:ea typeface="Verdana"/>
                <a:cs typeface="Tahoma"/>
              </a:rPr>
              <a:t> </a:t>
            </a:r>
            <a:r>
              <a:rPr sz="2000" spc="40" dirty="0">
                <a:ea typeface="Verdana"/>
                <a:cs typeface="Tahoma"/>
              </a:rPr>
              <a:t>el</a:t>
            </a:r>
            <a:r>
              <a:rPr sz="2000" dirty="0">
                <a:ea typeface="Verdana"/>
                <a:cs typeface="Tahoma"/>
              </a:rPr>
              <a:t> </a:t>
            </a:r>
            <a:r>
              <a:rPr sz="2000" spc="-35" dirty="0">
                <a:ea typeface="Verdana"/>
                <a:cs typeface="Tahoma"/>
              </a:rPr>
              <a:t>movimiento</a:t>
            </a:r>
            <a:r>
              <a:rPr sz="2000" spc="65" dirty="0">
                <a:ea typeface="Verdana"/>
                <a:cs typeface="Tahoma"/>
              </a:rPr>
              <a:t> </a:t>
            </a:r>
            <a:r>
              <a:rPr sz="2000" spc="-105" dirty="0">
                <a:ea typeface="Verdana"/>
                <a:cs typeface="Tahoma"/>
              </a:rPr>
              <a:t>y</a:t>
            </a:r>
            <a:r>
              <a:rPr sz="2000" spc="25" dirty="0">
                <a:ea typeface="Verdana"/>
                <a:cs typeface="Tahoma"/>
              </a:rPr>
              <a:t> </a:t>
            </a:r>
            <a:r>
              <a:rPr sz="2000" spc="-40" dirty="0">
                <a:ea typeface="Verdana"/>
                <a:cs typeface="Tahoma"/>
              </a:rPr>
              <a:t>trashumancia</a:t>
            </a:r>
            <a:r>
              <a:rPr sz="2000" spc="100" dirty="0">
                <a:ea typeface="Verdana"/>
                <a:cs typeface="Tahoma"/>
              </a:rPr>
              <a:t> </a:t>
            </a:r>
            <a:r>
              <a:rPr sz="2000" spc="-80" dirty="0">
                <a:ea typeface="Verdana"/>
                <a:cs typeface="Tahoma"/>
              </a:rPr>
              <a:t>de</a:t>
            </a:r>
            <a:r>
              <a:rPr sz="2000" spc="30" dirty="0">
                <a:ea typeface="Verdana"/>
                <a:cs typeface="Tahoma"/>
              </a:rPr>
              <a:t> </a:t>
            </a:r>
            <a:r>
              <a:rPr sz="2000" spc="-45" dirty="0">
                <a:ea typeface="Verdana"/>
                <a:cs typeface="Tahoma"/>
              </a:rPr>
              <a:t>colmenas.</a:t>
            </a:r>
            <a:endParaRPr lang="es-ES" sz="2000" spc="-45" dirty="0">
              <a:ea typeface="Verdan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  <a:tabLst>
                <a:tab pos="469265" algn="l"/>
                <a:tab pos="469900" algn="l"/>
              </a:tabLst>
            </a:pPr>
            <a:endParaRPr sz="2000" dirty="0">
              <a:ea typeface="Verdan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469265" algn="l"/>
                <a:tab pos="469900" algn="l"/>
              </a:tabLst>
            </a:pPr>
            <a:r>
              <a:rPr sz="2000" b="1" spc="-30" dirty="0" err="1">
                <a:ea typeface="Verdana"/>
                <a:cs typeface="Tahoma"/>
              </a:rPr>
              <a:t>Definiciones</a:t>
            </a:r>
            <a:r>
              <a:rPr sz="2000" b="1" spc="-30" dirty="0">
                <a:ea typeface="Verdana"/>
                <a:cs typeface="Tahoma"/>
              </a:rPr>
              <a:t>:</a:t>
            </a:r>
            <a:endParaRPr sz="2000" b="1" dirty="0">
              <a:ea typeface="Verdana"/>
              <a:cs typeface="Tahoma"/>
            </a:endParaRPr>
          </a:p>
          <a:p>
            <a:pPr marL="926465" marR="19685" lvl="1" indent="-457200">
              <a:spcBef>
                <a:spcPts val="600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sz="2000" b="1" u="sng" spc="60" dirty="0" err="1">
                <a:uFill>
                  <a:solidFill>
                    <a:srgbClr val="2A4846"/>
                  </a:solidFill>
                </a:uFill>
                <a:ea typeface="Verdana"/>
                <a:cs typeface="Tahoma"/>
              </a:rPr>
              <a:t>Movimiento</a:t>
            </a:r>
            <a:r>
              <a:rPr sz="2000" b="1" spc="60" dirty="0">
                <a:ea typeface="Verdana"/>
                <a:cs typeface="Tahoma"/>
              </a:rPr>
              <a:t>,</a:t>
            </a:r>
            <a:r>
              <a:rPr sz="2000" b="1" spc="265" dirty="0">
                <a:ea typeface="Verdana"/>
                <a:cs typeface="Tahoma"/>
              </a:rPr>
              <a:t> </a:t>
            </a:r>
            <a:r>
              <a:rPr sz="2000" spc="60" dirty="0" err="1">
                <a:ea typeface="Verdana"/>
                <a:cs typeface="Tahoma"/>
              </a:rPr>
              <a:t>Traslados</a:t>
            </a:r>
            <a:r>
              <a:rPr sz="2000" spc="235" dirty="0">
                <a:ea typeface="Verdana"/>
                <a:cs typeface="Tahoma"/>
              </a:rPr>
              <a:t> </a:t>
            </a:r>
            <a:r>
              <a:rPr sz="2000" spc="45" dirty="0">
                <a:ea typeface="Verdana"/>
                <a:cs typeface="Tahoma"/>
              </a:rPr>
              <a:t>entre</a:t>
            </a:r>
            <a:r>
              <a:rPr sz="2000" spc="235" dirty="0">
                <a:ea typeface="Verdana"/>
                <a:cs typeface="Tahoma"/>
              </a:rPr>
              <a:t> </a:t>
            </a:r>
            <a:r>
              <a:rPr sz="2000" spc="30" dirty="0">
                <a:ea typeface="Verdana"/>
                <a:cs typeface="Tahoma"/>
              </a:rPr>
              <a:t>un</a:t>
            </a:r>
            <a:r>
              <a:rPr sz="2000" spc="245" dirty="0">
                <a:ea typeface="Verdana"/>
                <a:cs typeface="Tahoma"/>
              </a:rPr>
              <a:t> </a:t>
            </a:r>
            <a:r>
              <a:rPr sz="2000" spc="75" dirty="0" err="1">
                <a:ea typeface="Verdana"/>
                <a:cs typeface="Tahoma"/>
              </a:rPr>
              <a:t>apiario</a:t>
            </a:r>
            <a:r>
              <a:rPr sz="2000" spc="260" dirty="0">
                <a:ea typeface="Verdana"/>
                <a:cs typeface="Tahoma"/>
              </a:rPr>
              <a:t> </a:t>
            </a:r>
            <a:r>
              <a:rPr sz="2000" spc="-60" dirty="0">
                <a:ea typeface="Verdana"/>
                <a:cs typeface="Tahoma"/>
              </a:rPr>
              <a:t>y</a:t>
            </a:r>
            <a:r>
              <a:rPr sz="2000" spc="229" dirty="0">
                <a:ea typeface="Verdana"/>
                <a:cs typeface="Tahoma"/>
              </a:rPr>
              <a:t> </a:t>
            </a:r>
            <a:r>
              <a:rPr sz="2000" spc="55" dirty="0" err="1">
                <a:ea typeface="Verdana"/>
                <a:cs typeface="Tahoma"/>
              </a:rPr>
              <a:t>otro</a:t>
            </a:r>
            <a:r>
              <a:rPr sz="2000" spc="55" dirty="0">
                <a:ea typeface="Verdana"/>
                <a:cs typeface="Tahoma"/>
              </a:rPr>
              <a:t>,</a:t>
            </a:r>
            <a:r>
              <a:rPr sz="2000" spc="235" dirty="0">
                <a:ea typeface="Verdana"/>
                <a:cs typeface="Tahoma"/>
              </a:rPr>
              <a:t> </a:t>
            </a:r>
            <a:r>
              <a:rPr sz="2000" spc="70" dirty="0" err="1">
                <a:ea typeface="Verdana"/>
                <a:cs typeface="Tahoma"/>
              </a:rPr>
              <a:t>independiente</a:t>
            </a:r>
            <a:r>
              <a:rPr sz="2000" spc="260" dirty="0">
                <a:ea typeface="Verdana"/>
                <a:cs typeface="Tahoma"/>
              </a:rPr>
              <a:t> </a:t>
            </a:r>
            <a:r>
              <a:rPr sz="2000" spc="25" dirty="0">
                <a:ea typeface="Verdana"/>
                <a:cs typeface="Tahoma"/>
              </a:rPr>
              <a:t>de</a:t>
            </a:r>
            <a:r>
              <a:rPr sz="2000" spc="235" dirty="0">
                <a:ea typeface="Verdana"/>
                <a:cs typeface="Tahoma"/>
              </a:rPr>
              <a:t> </a:t>
            </a:r>
            <a:r>
              <a:rPr sz="2000" spc="55" dirty="0">
                <a:ea typeface="Verdana"/>
                <a:cs typeface="Tahoma"/>
              </a:rPr>
              <a:t>la</a:t>
            </a:r>
            <a:r>
              <a:rPr sz="2000" spc="250" dirty="0">
                <a:ea typeface="Verdana"/>
                <a:cs typeface="Tahoma"/>
              </a:rPr>
              <a:t> </a:t>
            </a:r>
            <a:r>
              <a:rPr sz="2000" spc="75" dirty="0" err="1">
                <a:ea typeface="Verdana"/>
                <a:cs typeface="Tahoma"/>
              </a:rPr>
              <a:t>distancia</a:t>
            </a:r>
            <a:r>
              <a:rPr sz="2000" spc="260" dirty="0">
                <a:ea typeface="Verdana"/>
                <a:cs typeface="Tahoma"/>
              </a:rPr>
              <a:t> </a:t>
            </a:r>
            <a:r>
              <a:rPr sz="2000" spc="-60" dirty="0">
                <a:ea typeface="Verdana"/>
                <a:cs typeface="Tahoma"/>
              </a:rPr>
              <a:t>y</a:t>
            </a:r>
            <a:r>
              <a:rPr sz="2000" spc="254" dirty="0">
                <a:ea typeface="Verdana"/>
                <a:cs typeface="Tahoma"/>
              </a:rPr>
              <a:t> </a:t>
            </a:r>
            <a:r>
              <a:rPr sz="2000" spc="15" dirty="0">
                <a:ea typeface="Verdana"/>
                <a:cs typeface="Tahoma"/>
              </a:rPr>
              <a:t>de</a:t>
            </a:r>
            <a:r>
              <a:rPr sz="2000" spc="250" dirty="0">
                <a:ea typeface="Verdana"/>
                <a:cs typeface="Tahoma"/>
              </a:rPr>
              <a:t> </a:t>
            </a:r>
            <a:r>
              <a:rPr sz="2000" spc="50" dirty="0">
                <a:ea typeface="Verdana"/>
                <a:cs typeface="Tahoma"/>
              </a:rPr>
              <a:t>la</a:t>
            </a:r>
            <a:r>
              <a:rPr sz="2000" spc="245" dirty="0">
                <a:ea typeface="Verdana"/>
                <a:cs typeface="Tahoma"/>
              </a:rPr>
              <a:t> </a:t>
            </a:r>
            <a:r>
              <a:rPr sz="2000" spc="80" dirty="0" err="1">
                <a:ea typeface="Verdana"/>
                <a:cs typeface="Tahoma"/>
              </a:rPr>
              <a:t>actividad</a:t>
            </a:r>
            <a:r>
              <a:rPr lang="es-ES" sz="2000" spc="80" dirty="0">
                <a:ea typeface="Verdana"/>
                <a:cs typeface="Tahoma"/>
              </a:rPr>
              <a:t> </a:t>
            </a:r>
            <a:r>
              <a:rPr sz="2000" spc="-545" dirty="0">
                <a:ea typeface="Verdana"/>
                <a:cs typeface="Tahoma"/>
              </a:rPr>
              <a:t> </a:t>
            </a:r>
            <a:r>
              <a:rPr sz="2000" spc="75" dirty="0" err="1">
                <a:ea typeface="Verdana"/>
                <a:cs typeface="Tahoma"/>
              </a:rPr>
              <a:t>apícola</a:t>
            </a:r>
            <a:r>
              <a:rPr sz="2000" spc="45" dirty="0">
                <a:ea typeface="Verdana"/>
                <a:cs typeface="Tahoma"/>
              </a:rPr>
              <a:t> </a:t>
            </a:r>
            <a:r>
              <a:rPr sz="2000" spc="35" dirty="0">
                <a:ea typeface="Verdana"/>
                <a:cs typeface="Tahoma"/>
              </a:rPr>
              <a:t>que</a:t>
            </a:r>
            <a:r>
              <a:rPr sz="2000" spc="-5" dirty="0">
                <a:ea typeface="Verdana"/>
                <a:cs typeface="Tahoma"/>
              </a:rPr>
              <a:t> se </a:t>
            </a:r>
            <a:r>
              <a:rPr sz="2000" spc="60" dirty="0" err="1">
                <a:ea typeface="Verdana"/>
                <a:cs typeface="Tahoma"/>
              </a:rPr>
              <a:t>desarrolle</a:t>
            </a:r>
            <a:r>
              <a:rPr sz="2000" spc="60" dirty="0">
                <a:ea typeface="Verdana"/>
                <a:cs typeface="Tahoma"/>
              </a:rPr>
              <a:t>.</a:t>
            </a:r>
            <a:endParaRPr sz="2000" dirty="0">
              <a:ea typeface="Verdana"/>
              <a:cs typeface="Tahoma"/>
            </a:endParaRPr>
          </a:p>
          <a:p>
            <a:pPr marL="926465" marR="19685" lvl="1" indent="-457200">
              <a:spcBef>
                <a:spcPts val="600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endParaRPr lang="es-ES" sz="2000" spc="60" dirty="0">
              <a:ea typeface="Verdana"/>
              <a:cs typeface="Tahoma"/>
            </a:endParaRPr>
          </a:p>
          <a:p>
            <a:pPr marL="926465" lvl="1" indent="-457200">
              <a:spcBef>
                <a:spcPts val="600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sz="2000" b="1" u="sng" spc="50" dirty="0" err="1">
                <a:uFill>
                  <a:solidFill>
                    <a:srgbClr val="2A4846"/>
                  </a:solidFill>
                </a:uFill>
                <a:ea typeface="Verdana"/>
                <a:cs typeface="Tahoma"/>
              </a:rPr>
              <a:t>Trashumancia</a:t>
            </a:r>
            <a:r>
              <a:rPr sz="2000" b="1" spc="50" dirty="0">
                <a:ea typeface="Verdana"/>
                <a:cs typeface="Tahoma"/>
              </a:rPr>
              <a:t>,</a:t>
            </a:r>
            <a:r>
              <a:rPr sz="2000" b="1" spc="25" dirty="0">
                <a:ea typeface="Verdana"/>
                <a:cs typeface="Tahoma"/>
              </a:rPr>
              <a:t> </a:t>
            </a:r>
            <a:r>
              <a:rPr sz="2000" spc="55" dirty="0" err="1">
                <a:ea typeface="Verdana"/>
                <a:cs typeface="Tahoma"/>
              </a:rPr>
              <a:t>Traslado</a:t>
            </a:r>
            <a:r>
              <a:rPr sz="2000" spc="55" dirty="0">
                <a:ea typeface="Verdana"/>
                <a:cs typeface="Tahoma"/>
              </a:rPr>
              <a:t> </a:t>
            </a:r>
            <a:r>
              <a:rPr sz="2000" spc="20" dirty="0">
                <a:ea typeface="Verdana"/>
                <a:cs typeface="Tahoma"/>
              </a:rPr>
              <a:t>de</a:t>
            </a:r>
            <a:r>
              <a:rPr sz="2000" dirty="0">
                <a:ea typeface="Verdana"/>
                <a:cs typeface="Tahoma"/>
              </a:rPr>
              <a:t> </a:t>
            </a:r>
            <a:r>
              <a:rPr sz="2000" spc="60" dirty="0" err="1">
                <a:ea typeface="Verdana"/>
                <a:cs typeface="Tahoma"/>
              </a:rPr>
              <a:t>colmenas</a:t>
            </a:r>
            <a:r>
              <a:rPr sz="2000" spc="60" dirty="0">
                <a:ea typeface="Verdana"/>
                <a:cs typeface="Tahoma"/>
              </a:rPr>
              <a:t> </a:t>
            </a:r>
            <a:r>
              <a:rPr sz="2000" spc="20" dirty="0">
                <a:ea typeface="Verdana"/>
                <a:cs typeface="Tahoma"/>
              </a:rPr>
              <a:t>de</a:t>
            </a:r>
            <a:r>
              <a:rPr sz="2000" spc="-5" dirty="0">
                <a:ea typeface="Verdana"/>
                <a:cs typeface="Tahoma"/>
              </a:rPr>
              <a:t> </a:t>
            </a:r>
            <a:r>
              <a:rPr sz="2000" spc="75" dirty="0" err="1">
                <a:ea typeface="Verdana"/>
                <a:cs typeface="Tahoma"/>
              </a:rPr>
              <a:t>producción</a:t>
            </a:r>
            <a:r>
              <a:rPr sz="2000" spc="75" dirty="0">
                <a:ea typeface="Verdana"/>
                <a:cs typeface="Tahoma"/>
              </a:rPr>
              <a:t> </a:t>
            </a:r>
            <a:r>
              <a:rPr sz="2000" spc="40" dirty="0">
                <a:ea typeface="Verdana"/>
                <a:cs typeface="Tahoma"/>
              </a:rPr>
              <a:t>entre</a:t>
            </a:r>
            <a:r>
              <a:rPr sz="2000" spc="15" dirty="0">
                <a:ea typeface="Verdana"/>
                <a:cs typeface="Tahoma"/>
              </a:rPr>
              <a:t> </a:t>
            </a:r>
            <a:r>
              <a:rPr sz="2000" spc="25" dirty="0">
                <a:ea typeface="Verdana"/>
                <a:cs typeface="Tahoma"/>
              </a:rPr>
              <a:t>un</a:t>
            </a:r>
            <a:r>
              <a:rPr sz="2000" spc="-5" dirty="0">
                <a:ea typeface="Verdana"/>
                <a:cs typeface="Tahoma"/>
              </a:rPr>
              <a:t> </a:t>
            </a:r>
            <a:r>
              <a:rPr sz="2000" spc="75" dirty="0" err="1">
                <a:ea typeface="Verdana"/>
                <a:cs typeface="Tahoma"/>
              </a:rPr>
              <a:t>apiario</a:t>
            </a:r>
            <a:r>
              <a:rPr sz="2000" spc="35" dirty="0">
                <a:ea typeface="Verdana"/>
                <a:cs typeface="Tahoma"/>
              </a:rPr>
              <a:t> </a:t>
            </a:r>
            <a:r>
              <a:rPr sz="2000" spc="-55" dirty="0">
                <a:ea typeface="Verdana"/>
                <a:cs typeface="Tahoma"/>
              </a:rPr>
              <a:t>y</a:t>
            </a:r>
            <a:r>
              <a:rPr sz="2000" spc="-15" dirty="0">
                <a:ea typeface="Verdana"/>
                <a:cs typeface="Tahoma"/>
              </a:rPr>
              <a:t> </a:t>
            </a:r>
            <a:r>
              <a:rPr sz="2000" spc="50" dirty="0" err="1">
                <a:ea typeface="Verdana"/>
                <a:cs typeface="Tahoma"/>
              </a:rPr>
              <a:t>otro</a:t>
            </a:r>
            <a:r>
              <a:rPr sz="2000" spc="50" dirty="0">
                <a:ea typeface="Verdana"/>
                <a:cs typeface="Tahoma"/>
              </a:rPr>
              <a:t>.</a:t>
            </a:r>
            <a:endParaRPr sz="2000" dirty="0">
              <a:ea typeface="Verdana"/>
              <a:cs typeface="Tahoma"/>
            </a:endParaRPr>
          </a:p>
          <a:p>
            <a:pPr marL="926465" lvl="1" indent="-457200">
              <a:spcBef>
                <a:spcPts val="600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endParaRPr lang="es-ES" sz="2000" spc="50" dirty="0">
              <a:ea typeface="Verdana"/>
              <a:cs typeface="Tahoma"/>
            </a:endParaRPr>
          </a:p>
          <a:p>
            <a:pPr marL="926465" marR="5080" lvl="1" indent="-457200">
              <a:spcBef>
                <a:spcPts val="605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sz="2000" b="1" u="sng" spc="55" dirty="0" err="1">
                <a:uFill>
                  <a:solidFill>
                    <a:srgbClr val="2A4846"/>
                  </a:solidFill>
                </a:uFill>
                <a:ea typeface="Verdana"/>
                <a:cs typeface="Tahoma"/>
              </a:rPr>
              <a:t>Colmena</a:t>
            </a:r>
            <a:r>
              <a:rPr sz="2000" b="1" u="sng" spc="295" dirty="0">
                <a:uFill>
                  <a:solidFill>
                    <a:srgbClr val="2A4846"/>
                  </a:solidFill>
                </a:uFill>
                <a:ea typeface="Verdana"/>
                <a:cs typeface="Tahoma"/>
              </a:rPr>
              <a:t> </a:t>
            </a:r>
            <a:r>
              <a:rPr sz="2000" b="1" u="sng" spc="15" dirty="0">
                <a:uFill>
                  <a:solidFill>
                    <a:srgbClr val="2A4846"/>
                  </a:solidFill>
                </a:uFill>
                <a:ea typeface="Verdana"/>
                <a:cs typeface="Tahoma"/>
              </a:rPr>
              <a:t>de</a:t>
            </a:r>
            <a:r>
              <a:rPr sz="2000" b="1" u="sng" spc="285" dirty="0">
                <a:uFill>
                  <a:solidFill>
                    <a:srgbClr val="2A4846"/>
                  </a:solidFill>
                </a:uFill>
                <a:ea typeface="Verdana"/>
                <a:cs typeface="Tahoma"/>
              </a:rPr>
              <a:t> </a:t>
            </a:r>
            <a:r>
              <a:rPr sz="2000" b="1" u="sng" spc="70" dirty="0" err="1">
                <a:uFill>
                  <a:solidFill>
                    <a:srgbClr val="2A4846"/>
                  </a:solidFill>
                </a:uFill>
                <a:ea typeface="Verdana"/>
                <a:cs typeface="Tahoma"/>
              </a:rPr>
              <a:t>Producción</a:t>
            </a:r>
            <a:r>
              <a:rPr sz="2000" b="1" spc="70" dirty="0">
                <a:ea typeface="Verdana"/>
                <a:cs typeface="Tahoma"/>
              </a:rPr>
              <a:t>.</a:t>
            </a:r>
            <a:r>
              <a:rPr sz="2000" b="1" spc="275" dirty="0">
                <a:ea typeface="Verdana"/>
                <a:cs typeface="Tahoma"/>
              </a:rPr>
              <a:t> </a:t>
            </a:r>
            <a:r>
              <a:rPr sz="2000" spc="55" dirty="0" err="1">
                <a:ea typeface="Verdana"/>
                <a:cs typeface="Tahoma"/>
              </a:rPr>
              <a:t>Colmenas</a:t>
            </a:r>
            <a:r>
              <a:rPr sz="2000" spc="275" dirty="0">
                <a:ea typeface="Verdana"/>
                <a:cs typeface="Tahoma"/>
              </a:rPr>
              <a:t> </a:t>
            </a:r>
            <a:r>
              <a:rPr sz="2000" spc="15" dirty="0">
                <a:ea typeface="Verdana"/>
                <a:cs typeface="Tahoma"/>
              </a:rPr>
              <a:t>de</a:t>
            </a:r>
            <a:r>
              <a:rPr sz="2000" spc="265" dirty="0">
                <a:ea typeface="Verdana"/>
                <a:cs typeface="Tahoma"/>
              </a:rPr>
              <a:t> </a:t>
            </a:r>
            <a:r>
              <a:rPr sz="2000" spc="70" dirty="0">
                <a:ea typeface="Verdana"/>
                <a:cs typeface="Tahoma"/>
              </a:rPr>
              <a:t>apiarios</a:t>
            </a:r>
            <a:r>
              <a:rPr sz="2000" spc="275" dirty="0">
                <a:ea typeface="Verdana"/>
                <a:cs typeface="Tahoma"/>
              </a:rPr>
              <a:t> </a:t>
            </a:r>
            <a:r>
              <a:rPr sz="2000" spc="70" dirty="0" err="1">
                <a:ea typeface="Verdana"/>
                <a:cs typeface="Tahoma"/>
              </a:rPr>
              <a:t>declarados</a:t>
            </a:r>
            <a:r>
              <a:rPr sz="2000" spc="280" dirty="0">
                <a:ea typeface="Verdana"/>
                <a:cs typeface="Tahoma"/>
              </a:rPr>
              <a:t> </a:t>
            </a:r>
            <a:r>
              <a:rPr sz="2000" spc="10" dirty="0">
                <a:ea typeface="Verdana"/>
                <a:cs typeface="Tahoma"/>
              </a:rPr>
              <a:t>en</a:t>
            </a:r>
            <a:r>
              <a:rPr sz="2000" spc="265" dirty="0">
                <a:ea typeface="Verdana"/>
                <a:cs typeface="Tahoma"/>
              </a:rPr>
              <a:t> </a:t>
            </a:r>
            <a:r>
              <a:rPr sz="2000" spc="55" dirty="0">
                <a:ea typeface="Verdana"/>
                <a:cs typeface="Tahoma"/>
              </a:rPr>
              <a:t>la</a:t>
            </a:r>
            <a:r>
              <a:rPr sz="2000" spc="265" dirty="0">
                <a:ea typeface="Verdana"/>
                <a:cs typeface="Tahoma"/>
              </a:rPr>
              <a:t> </a:t>
            </a:r>
            <a:r>
              <a:rPr sz="2000" spc="80" dirty="0" err="1">
                <a:ea typeface="Verdana"/>
                <a:cs typeface="Tahoma"/>
              </a:rPr>
              <a:t>actividad</a:t>
            </a:r>
            <a:r>
              <a:rPr sz="2000" spc="270" dirty="0">
                <a:ea typeface="Verdana"/>
                <a:cs typeface="Tahoma"/>
              </a:rPr>
              <a:t> </a:t>
            </a:r>
            <a:r>
              <a:rPr sz="2000" spc="25" dirty="0">
                <a:ea typeface="Verdana"/>
                <a:cs typeface="Tahoma"/>
              </a:rPr>
              <a:t>de</a:t>
            </a:r>
            <a:r>
              <a:rPr sz="2000" spc="254" dirty="0">
                <a:ea typeface="Verdana"/>
                <a:cs typeface="Tahoma"/>
              </a:rPr>
              <a:t> </a:t>
            </a:r>
            <a:r>
              <a:rPr sz="2000" spc="80" dirty="0" err="1">
                <a:ea typeface="Verdana"/>
                <a:cs typeface="Tahoma"/>
              </a:rPr>
              <a:t>producción</a:t>
            </a:r>
            <a:r>
              <a:rPr sz="2000" spc="280" dirty="0">
                <a:ea typeface="Verdana"/>
                <a:cs typeface="Tahoma"/>
              </a:rPr>
              <a:t> </a:t>
            </a:r>
            <a:r>
              <a:rPr sz="2000" spc="-5" dirty="0">
                <a:ea typeface="Verdana"/>
                <a:cs typeface="Tahoma"/>
              </a:rPr>
              <a:t>o</a:t>
            </a:r>
            <a:r>
              <a:rPr sz="2000" spc="270" dirty="0">
                <a:ea typeface="Verdana"/>
                <a:cs typeface="Tahoma"/>
              </a:rPr>
              <a:t> </a:t>
            </a:r>
            <a:r>
              <a:rPr sz="2000" spc="75" dirty="0">
                <a:ea typeface="Verdana"/>
                <a:cs typeface="Tahoma"/>
              </a:rPr>
              <a:t>de</a:t>
            </a:r>
            <a:r>
              <a:rPr lang="es-ES" sz="2000" spc="75" dirty="0">
                <a:ea typeface="Verdana"/>
                <a:cs typeface="Tahoma"/>
              </a:rPr>
              <a:t> </a:t>
            </a:r>
            <a:r>
              <a:rPr sz="2000" spc="-550" dirty="0">
                <a:ea typeface="Verdana"/>
                <a:cs typeface="Tahoma"/>
              </a:rPr>
              <a:t> </a:t>
            </a:r>
            <a:r>
              <a:rPr sz="2000" spc="65" dirty="0" err="1">
                <a:ea typeface="Verdana"/>
                <a:cs typeface="Tahoma"/>
              </a:rPr>
              <a:t>selección</a:t>
            </a:r>
            <a:r>
              <a:rPr sz="2000" spc="55" dirty="0">
                <a:ea typeface="Verdana"/>
                <a:cs typeface="Tahoma"/>
              </a:rPr>
              <a:t> </a:t>
            </a:r>
            <a:r>
              <a:rPr sz="2000" spc="-60" dirty="0">
                <a:ea typeface="Verdana"/>
                <a:cs typeface="Tahoma"/>
              </a:rPr>
              <a:t>y</a:t>
            </a:r>
            <a:r>
              <a:rPr sz="2000" dirty="0">
                <a:ea typeface="Verdana"/>
                <a:cs typeface="Tahoma"/>
              </a:rPr>
              <a:t> </a:t>
            </a:r>
            <a:r>
              <a:rPr sz="2000" spc="45" dirty="0" err="1">
                <a:ea typeface="Verdana"/>
                <a:cs typeface="Tahoma"/>
              </a:rPr>
              <a:t>cría</a:t>
            </a:r>
            <a:r>
              <a:rPr sz="2000" spc="45" dirty="0">
                <a:ea typeface="Verdana"/>
                <a:cs typeface="Tahoma"/>
              </a:rPr>
              <a:t>.</a:t>
            </a:r>
            <a:endParaRPr lang="es-ES" sz="2000" spc="45" dirty="0">
              <a:ea typeface="Verdana"/>
              <a:cs typeface="Tahom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838" y="877468"/>
            <a:ext cx="4163159" cy="27754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838" y="3775708"/>
            <a:ext cx="4163159" cy="277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19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18DE75D-5545-81C8-630E-595943CB7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162" y="459828"/>
            <a:ext cx="10515600" cy="5183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3200" dirty="0">
                <a:latin typeface="Verdana"/>
                <a:ea typeface="Verdana"/>
              </a:rPr>
              <a:t>Situación anterior a la Ley Apícola</a:t>
            </a:r>
            <a:endParaRPr lang="es-ES" sz="3200" dirty="0"/>
          </a:p>
        </p:txBody>
      </p:sp>
      <p:graphicFrame>
        <p:nvGraphicFramePr>
          <p:cNvPr id="6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171144"/>
              </p:ext>
            </p:extLst>
          </p:nvPr>
        </p:nvGraphicFramePr>
        <p:xfrm>
          <a:off x="713979" y="1257447"/>
          <a:ext cx="10716020" cy="364765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93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5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6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33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u="none" strike="noStrike">
                          <a:effectLst/>
                        </a:rPr>
                        <a:t>Documento</a:t>
                      </a:r>
                      <a:endParaRPr lang="es-CL" sz="2000" b="1" i="0" u="none" strike="noStrike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721" marR="8721" marT="8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u="none" strike="noStrike">
                          <a:effectLst/>
                        </a:rPr>
                        <a:t>Establece</a:t>
                      </a:r>
                      <a:endParaRPr lang="es-CL" sz="2000" b="1" i="0" u="none" strike="noStrike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721" marR="8721" marT="872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u="none" strike="noStrike">
                          <a:effectLst/>
                        </a:rPr>
                        <a:t>Principales resuelvos</a:t>
                      </a:r>
                      <a:endParaRPr lang="es-CL" sz="2000" b="1" i="0" u="none" strike="noStrike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721" marR="8721" marT="872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3487">
                <a:tc rowSpan="2"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600"/>
                        <a:buFont typeface="Verdana"/>
                        <a:buNone/>
                      </a:pPr>
                      <a:r>
                        <a:rPr lang="es-CL" sz="2000" u="none" strike="noStrike">
                          <a:effectLst/>
                        </a:rPr>
                        <a:t>Res. N°</a:t>
                      </a:r>
                      <a:r>
                        <a:rPr lang="es-CL" sz="2000" u="none" strike="noStrike" baseline="0">
                          <a:effectLst/>
                        </a:rPr>
                        <a:t> 8.196/2015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721" marR="8721" marT="87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u="none" strike="noStrike">
                          <a:effectLst/>
                        </a:rPr>
                        <a:t>Establece obligación de registro</a:t>
                      </a:r>
                    </a:p>
                    <a:p>
                      <a:pPr algn="ctr" rtl="0" fontAlgn="ctr"/>
                      <a:r>
                        <a:rPr lang="es-CL" sz="2000" u="none" strike="noStrike">
                          <a:effectLst/>
                        </a:rPr>
                        <a:t>para apicultores y sus apiarios.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721" marR="8721" marT="8721" marB="0" anchor="ctr"/>
                </a:tc>
                <a:tc>
                  <a:txBody>
                    <a:bodyPr/>
                    <a:lstStyle/>
                    <a:p>
                      <a:pPr marL="285750" indent="-2857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2000" u="none" strike="noStrike" dirty="0">
                          <a:effectLst/>
                        </a:rPr>
                        <a:t>Establece</a:t>
                      </a:r>
                      <a:r>
                        <a:rPr lang="es-ES" sz="2000" u="none" strike="noStrike" baseline="0" dirty="0">
                          <a:effectLst/>
                        </a:rPr>
                        <a:t> obligaciones de registro a los  apicultores y declaración anual de </a:t>
                      </a:r>
                      <a:r>
                        <a:rPr lang="es-ES" sz="2000" b="1" u="none" strike="noStrike" baseline="0" dirty="0" err="1">
                          <a:effectLst/>
                        </a:rPr>
                        <a:t>apiarios</a:t>
                      </a:r>
                      <a:r>
                        <a:rPr lang="es-ES" sz="2000" b="1" u="none" strike="noStrike" baseline="0" dirty="0">
                          <a:effectLst/>
                        </a:rPr>
                        <a:t> y colmenas.</a:t>
                      </a:r>
                    </a:p>
                    <a:p>
                      <a:pPr marL="0" indent="0" algn="l" rtl="0" fontAlgn="ctr">
                        <a:buFont typeface="Arial" panose="020B0604020202020204" pitchFamily="34" charset="0"/>
                        <a:buNone/>
                      </a:pPr>
                      <a:endParaRPr lang="es-ES" sz="2000" u="none" strike="noStrike" baseline="0" dirty="0">
                        <a:effectLst/>
                      </a:endParaRPr>
                    </a:p>
                    <a:p>
                      <a:pPr marL="285750" indent="-2857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2000" dirty="0"/>
                        <a:t>Apicultores registrados deberán efectuar la </a:t>
                      </a:r>
                      <a:r>
                        <a:rPr lang="es-ES" sz="2000" b="1" dirty="0"/>
                        <a:t>declaración </a:t>
                      </a:r>
                      <a:r>
                        <a:rPr lang="es-ES" sz="2000" dirty="0"/>
                        <a:t>de existencia de sus </a:t>
                      </a:r>
                      <a:r>
                        <a:rPr lang="es-ES" sz="2000" dirty="0" err="1"/>
                        <a:t>apiarios</a:t>
                      </a:r>
                      <a:r>
                        <a:rPr lang="es-ES" sz="2000" dirty="0"/>
                        <a:t> en el mes de </a:t>
                      </a:r>
                      <a:r>
                        <a:rPr lang="es-ES" sz="2000" b="1" dirty="0"/>
                        <a:t>octubre </a:t>
                      </a:r>
                      <a:r>
                        <a:rPr lang="es-ES" sz="2000" dirty="0"/>
                        <a:t>de cada año.</a:t>
                      </a:r>
                      <a:endParaRPr lang="es-ES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721" marR="8721" marT="872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97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>
                          <a:effectLst/>
                        </a:rPr>
                        <a:t>Modificación</a:t>
                      </a:r>
                      <a:r>
                        <a:rPr lang="es-ES" sz="2000" u="none" strike="noStrike" baseline="0">
                          <a:effectLst/>
                        </a:rPr>
                        <a:t> N° 851/2016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721" marR="8721" marT="8721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2000" b="1" u="none" strike="noStrike" baseline="0" dirty="0">
                          <a:effectLst/>
                        </a:rPr>
                        <a:t>Actualizar declaración FRADA</a:t>
                      </a:r>
                      <a:r>
                        <a:rPr lang="es-ES" sz="2000" u="none" strike="noStrike" baseline="0" dirty="0">
                          <a:effectLst/>
                        </a:rPr>
                        <a:t> al incorporar o eliminar </a:t>
                      </a:r>
                      <a:r>
                        <a:rPr lang="es-ES" sz="2000" u="none" strike="noStrike" baseline="0" dirty="0" err="1">
                          <a:effectLst/>
                        </a:rPr>
                        <a:t>apiario</a:t>
                      </a:r>
                      <a:r>
                        <a:rPr lang="es-ES" sz="2000" u="none" strike="noStrike" baseline="0" dirty="0">
                          <a:effectLst/>
                        </a:rPr>
                        <a:t>.</a:t>
                      </a:r>
                      <a:endParaRPr lang="es-ES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8721" marR="8721" marT="8721" marB="0" anchor="ctr"/>
                </a:tc>
                <a:extLst>
                  <a:ext uri="{0D108BD9-81ED-4DB2-BD59-A6C34878D82A}">
                    <a16:rowId xmlns:a16="http://schemas.microsoft.com/office/drawing/2014/main" val="3624821659"/>
                  </a:ext>
                </a:extLst>
              </a:tr>
            </a:tbl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3427911" y="5394960"/>
            <a:ext cx="4754880" cy="12279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/>
          <p:cNvSpPr txBox="1"/>
          <p:nvPr/>
        </p:nvSpPr>
        <p:spPr>
          <a:xfrm>
            <a:off x="4029891" y="5747304"/>
            <a:ext cx="408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>
                <a:solidFill>
                  <a:schemeClr val="bg2"/>
                </a:solidFill>
              </a:rPr>
              <a:t>SIPEC – Registro Apícola</a:t>
            </a:r>
            <a:endParaRPr lang="es-CL" sz="2800" b="1">
              <a:solidFill>
                <a:schemeClr val="bg2"/>
              </a:solidFill>
            </a:endParaRPr>
          </a:p>
        </p:txBody>
      </p:sp>
      <p:pic>
        <p:nvPicPr>
          <p:cNvPr id="5" name="Gráfico 4" descr="Abeja con relleno sólido">
            <a:extLst>
              <a:ext uri="{FF2B5EF4-FFF2-40B4-BE49-F238E27FC236}">
                <a16:creationId xmlns:a16="http://schemas.microsoft.com/office/drawing/2014/main" id="{2DDA150F-9B99-8CD3-BC8D-29F7E07C6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63535" y="5418488"/>
            <a:ext cx="1043759" cy="1043759"/>
          </a:xfrm>
          <a:prstGeom prst="rect">
            <a:avLst/>
          </a:prstGeom>
        </p:spPr>
      </p:pic>
      <p:pic>
        <p:nvPicPr>
          <p:cNvPr id="6" name="Imagen 5" descr="Beekeeper at work">
            <a:extLst>
              <a:ext uri="{FF2B5EF4-FFF2-40B4-BE49-F238E27FC236}">
                <a16:creationId xmlns:a16="http://schemas.microsoft.com/office/drawing/2014/main" id="{3A0E38D6-711E-147D-4F07-7388C7E8F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0" y="5033045"/>
            <a:ext cx="2381250" cy="158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4467" y="402978"/>
            <a:ext cx="1138797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 err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Reglamento</a:t>
            </a:r>
            <a:r>
              <a:rPr sz="28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s-ES" sz="28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Trashumancia</a:t>
            </a:r>
          </a:p>
        </p:txBody>
      </p:sp>
      <p:graphicFrame>
        <p:nvGraphicFramePr>
          <p:cNvPr id="7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770287"/>
              </p:ext>
            </p:extLst>
          </p:nvPr>
        </p:nvGraphicFramePr>
        <p:xfrm>
          <a:off x="727782" y="1759025"/>
          <a:ext cx="9900458" cy="4589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4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1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9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52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9701">
                <a:tc rowSpan="2"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600" b="1" spc="-1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REGIÓN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solidFill>
                      <a:srgbClr val="6B7EB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600" b="1" spc="-5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COLMENAS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600" b="1" spc="-5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TRASHUMANTES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solidFill>
                      <a:srgbClr val="6B7E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600" b="1" spc="-10" dirty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DISTANCIAMIENTO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600" b="1" spc="-5" dirty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RESPECTO A </a:t>
                      </a:r>
                      <a:r>
                        <a:rPr sz="1600" b="1" spc="-10" dirty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OTRO</a:t>
                      </a:r>
                      <a:r>
                        <a:rPr sz="1600" b="1" dirty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 smtClean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APIARIO</a:t>
                      </a:r>
                      <a:r>
                        <a:rPr lang="es-ES" sz="1600" b="1" spc="-10" dirty="0" smtClean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 MAS</a:t>
                      </a:r>
                      <a:r>
                        <a:rPr lang="es-ES" sz="1600" b="1" spc="-10" baseline="0" dirty="0" smtClean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 CERCANO Y MINIMO DE COLMENAS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solidFill>
                      <a:srgbClr val="6B7E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5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solidFill>
                      <a:srgbClr val="6B7E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MÍN.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solidFill>
                      <a:srgbClr val="6B7E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MAX.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 cap="flat" cmpd="sng" algn="ctr">
                      <a:solidFill>
                        <a:srgbClr val="2A4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7EB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METROS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solidFill>
                      <a:srgbClr val="6B7EBA"/>
                    </a:solidFill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860"/>
                        </a:lnSpc>
                      </a:pPr>
                      <a:r>
                        <a:rPr sz="1600" spc="-5" dirty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r>
                        <a:rPr sz="1600" spc="-30" dirty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MÍNIMO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marL="231140">
                        <a:lnSpc>
                          <a:spcPts val="1910"/>
                        </a:lnSpc>
                        <a:spcBef>
                          <a:spcPts val="145"/>
                        </a:spcBef>
                      </a:pPr>
                      <a:r>
                        <a:rPr sz="1600" spc="-5" dirty="0" smtClean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CO</a:t>
                      </a:r>
                      <a:r>
                        <a:rPr lang="es-ES" sz="1600" spc="-5" dirty="0" smtClean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600" spc="-5" dirty="0" smtClean="0">
                          <a:solidFill>
                            <a:srgbClr val="EAEBE1"/>
                          </a:solidFill>
                          <a:latin typeface="Calibri"/>
                          <a:cs typeface="Calibri"/>
                        </a:rPr>
                        <a:t>MENAS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solidFill>
                      <a:srgbClr val="6B7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569"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600" b="1" spc="-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Arica-Parinacota,</a:t>
                      </a:r>
                      <a:r>
                        <a:rPr sz="1600" b="1" spc="-2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Tarapacá</a:t>
                      </a:r>
                      <a:r>
                        <a:rPr sz="1600" b="1" spc="-1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y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910"/>
                        </a:lnSpc>
                        <a:spcBef>
                          <a:spcPts val="140"/>
                        </a:spcBef>
                      </a:pPr>
                      <a:r>
                        <a:rPr sz="1600" b="1" spc="-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Antofagasta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&gt;</a:t>
                      </a:r>
                      <a:r>
                        <a:rPr sz="1600" spc="-35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 cap="flat" cmpd="sng" algn="ctr">
                      <a:solidFill>
                        <a:srgbClr val="2A4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lang="es-ES" sz="1600">
                          <a:latin typeface="Calibri"/>
                          <a:cs typeface="Calibri"/>
                        </a:rPr>
                        <a:t>Sin</a:t>
                      </a:r>
                      <a:r>
                        <a:rPr lang="es-ES" sz="1600" baseline="0">
                          <a:latin typeface="Calibri"/>
                          <a:cs typeface="Calibri"/>
                        </a:rPr>
                        <a:t> límite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 cap="flat" cmpd="sng" algn="ctr">
                      <a:solidFill>
                        <a:srgbClr val="2A4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 cap="flat" cmpd="sng" algn="ctr">
                      <a:solidFill>
                        <a:srgbClr val="2A4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4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500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316">
                <a:tc>
                  <a:txBody>
                    <a:bodyPr/>
                    <a:lstStyle/>
                    <a:p>
                      <a:pPr marL="2819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Atacama,</a:t>
                      </a:r>
                      <a:r>
                        <a:rPr sz="1600" b="1" spc="-1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 err="1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Aysén</a:t>
                      </a:r>
                      <a:r>
                        <a:rPr sz="1600" b="1" spc="10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600" b="1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Magallanes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spc="-5" dirty="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&gt;</a:t>
                      </a:r>
                      <a:r>
                        <a:rPr sz="1600" spc="-35" dirty="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 cap="flat" cmpd="sng" algn="ctr">
                      <a:solidFill>
                        <a:srgbClr val="2A4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s-ES" sz="1600">
                          <a:latin typeface="Calibri"/>
                          <a:cs typeface="Calibri"/>
                        </a:rPr>
                        <a:t>Sin límite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2A4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 cap="flat" cmpd="sng" algn="ctr">
                      <a:solidFill>
                        <a:srgbClr val="2A4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4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500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459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750" dirty="0">
                        <a:latin typeface="Times New Roman"/>
                        <a:cs typeface="Times New Roman"/>
                      </a:endParaRPr>
                    </a:p>
                    <a:p>
                      <a:pPr marL="233679" marR="229870" indent="259079" algn="ctr">
                        <a:lnSpc>
                          <a:spcPct val="107500"/>
                        </a:lnSpc>
                      </a:pPr>
                      <a:r>
                        <a:rPr sz="1600" b="1" spc="-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Coquimbo,</a:t>
                      </a:r>
                      <a:r>
                        <a:rPr sz="1600" b="1" spc="20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Valparaíso</a:t>
                      </a:r>
                      <a:r>
                        <a:rPr lang="es-ES" sz="1600" b="1" spc="-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sz="1600" b="1" spc="-10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La </a:t>
                      </a:r>
                      <a:r>
                        <a:rPr sz="1600" b="1" spc="-10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Araucanía,</a:t>
                      </a:r>
                      <a:r>
                        <a:rPr sz="1600" b="1" spc="1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Los Ríos y</a:t>
                      </a:r>
                      <a:r>
                        <a:rPr sz="1600" b="1" spc="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Los Lagos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spc="-10" dirty="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spc="-10" dirty="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150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 cap="flat" cmpd="sng" algn="ctr">
                      <a:solidFill>
                        <a:srgbClr val="2A48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spc="-10" dirty="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500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6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151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300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864"/>
                        </a:lnSpc>
                      </a:pPr>
                      <a:r>
                        <a:rPr sz="1600" spc="-5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1.000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3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301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spc="-10" dirty="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600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spc="-5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1.500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3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&gt;600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spc="-5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2.000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459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Metropolitana,</a:t>
                      </a:r>
                      <a:r>
                        <a:rPr sz="1600" b="1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O´Higgins,</a:t>
                      </a:r>
                      <a:r>
                        <a:rPr sz="1600" b="1" spc="2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Maule,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600" b="1" spc="-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Ñuble</a:t>
                      </a:r>
                      <a:r>
                        <a:rPr sz="1600" b="1" spc="-2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600" b="1" spc="-15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Biobío.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10" dirty="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36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150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10" dirty="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500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600" spc="-15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36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3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151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300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5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1.000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31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301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10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600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5">
                          <a:solidFill>
                            <a:srgbClr val="273651"/>
                          </a:solidFill>
                          <a:latin typeface="Calibri"/>
                          <a:cs typeface="Calibri"/>
                        </a:rPr>
                        <a:t>1.500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4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1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&gt;600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600" spc="-5" dirty="0">
                          <a:solidFill>
                            <a:srgbClr val="2A4846"/>
                          </a:solidFill>
                          <a:latin typeface="Calibri"/>
                          <a:cs typeface="Calibri"/>
                        </a:rPr>
                        <a:t>2.000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A4846"/>
                      </a:solidFill>
                      <a:prstDash val="solid"/>
                    </a:lnL>
                    <a:lnR w="12700">
                      <a:solidFill>
                        <a:srgbClr val="2A4846"/>
                      </a:solidFill>
                      <a:prstDash val="solid"/>
                    </a:lnR>
                    <a:lnT w="12700">
                      <a:solidFill>
                        <a:srgbClr val="2A4846"/>
                      </a:solidFill>
                      <a:prstDash val="solid"/>
                    </a:lnT>
                    <a:lnB w="12700">
                      <a:solidFill>
                        <a:srgbClr val="2A48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604467" y="1034125"/>
            <a:ext cx="11028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Distanciamiento entre apiarios: Aplica a los apicultores cuyos apiarios se encuentren registrados en las actividades apícolas de </a:t>
            </a:r>
            <a:r>
              <a:rPr lang="es-ES" b="1" dirty="0"/>
              <a:t>producción y/o selección y cría, y que efectúen trashumancia</a:t>
            </a:r>
            <a:r>
              <a:rPr lang="es-ES" dirty="0"/>
              <a:t>.</a:t>
            </a:r>
            <a:endParaRPr lang="es-CL" dirty="0"/>
          </a:p>
        </p:txBody>
      </p:sp>
      <p:sp>
        <p:nvSpPr>
          <p:cNvPr id="8" name="Rectángulo 7"/>
          <p:cNvSpPr/>
          <p:nvPr/>
        </p:nvSpPr>
        <p:spPr>
          <a:xfrm>
            <a:off x="313521" y="6334780"/>
            <a:ext cx="11802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No aplica para Isla de Pascua ni el Archipiélago de Juan Fernández. </a:t>
            </a:r>
          </a:p>
          <a:p>
            <a:r>
              <a:rPr lang="es-ES" sz="1400" dirty="0"/>
              <a:t>Comenzarán a regir a partir de 18 meses desde la publicación en el Diario </a:t>
            </a:r>
            <a:r>
              <a:rPr lang="es-ES" sz="1400" dirty="0" smtClean="0"/>
              <a:t>Oficial. (Dic 2025)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2847392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030" y="787837"/>
            <a:ext cx="1138797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 err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Reglamento</a:t>
            </a:r>
            <a:r>
              <a:rPr sz="32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s-ES" sz="32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Trashumancia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437672976"/>
              </p:ext>
            </p:extLst>
          </p:nvPr>
        </p:nvGraphicFramePr>
        <p:xfrm>
          <a:off x="685030" y="1426095"/>
          <a:ext cx="10856421" cy="5548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64778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1EFB1F1-ABB5-E6BA-CC8D-2196965C02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1590007"/>
              </p:ext>
            </p:extLst>
          </p:nvPr>
        </p:nvGraphicFramePr>
        <p:xfrm>
          <a:off x="315575" y="994602"/>
          <a:ext cx="11753273" cy="7559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521" y="523262"/>
            <a:ext cx="1138797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b="1" u="sng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Resolución SAG</a:t>
            </a:r>
            <a:r>
              <a:rPr lang="es-ES" sz="28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: Sistema Control Interno para el movimiento y  trashumancia de colmenas.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13521" y="2035238"/>
            <a:ext cx="11711081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000" dirty="0"/>
              <a:t>Toda  persona  que movilice  colmenas  o efectúe  trashumancia  deberá  contar  con  un  </a:t>
            </a:r>
            <a:r>
              <a:rPr lang="es-ES" sz="2000" b="1" dirty="0"/>
              <a:t>sistema actualizado y permanente de control interno, el que contendrá la siguiente información: </a:t>
            </a:r>
            <a:endParaRPr lang="es-ES" sz="20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154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6077" y="325203"/>
            <a:ext cx="1138797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4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Resolución </a:t>
            </a:r>
            <a:r>
              <a:rPr lang="es-ES" sz="2400" b="1" dirty="0" smtClean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exenta N° 7067/2024 que establece el Sistema </a:t>
            </a:r>
            <a:r>
              <a:rPr lang="es-ES" sz="2400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Control Interno para el movimiento y  trashumancia de colmenas.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AE0C2CA-A7BC-436D-61BD-B1DD8CCF53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957549"/>
              </p:ext>
            </p:extLst>
          </p:nvPr>
        </p:nvGraphicFramePr>
        <p:xfrm>
          <a:off x="720776" y="1283899"/>
          <a:ext cx="8578925" cy="5397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19" name="Elipse 918">
            <a:extLst>
              <a:ext uri="{FF2B5EF4-FFF2-40B4-BE49-F238E27FC236}">
                <a16:creationId xmlns:a16="http://schemas.microsoft.com/office/drawing/2014/main" id="{4AE85023-B1BA-7D4A-B9D4-039707A6E422}"/>
              </a:ext>
            </a:extLst>
          </p:cNvPr>
          <p:cNvSpPr/>
          <p:nvPr/>
        </p:nvSpPr>
        <p:spPr>
          <a:xfrm>
            <a:off x="7112268" y="1456425"/>
            <a:ext cx="2187433" cy="1077769"/>
          </a:xfrm>
          <a:prstGeom prst="ellipse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aseline="0" dirty="0">
                <a:latin typeface="Calibri"/>
              </a:rPr>
              <a:t>72 horas antes</a:t>
            </a:r>
            <a:r>
              <a:rPr lang="es-ES" dirty="0">
                <a:latin typeface="Calibri"/>
              </a:rPr>
              <a:t> </a:t>
            </a:r>
            <a:endParaRPr lang="es-ES" dirty="0">
              <a:ea typeface="Calibri"/>
              <a:cs typeface="Calibri"/>
            </a:endParaRPr>
          </a:p>
        </p:txBody>
      </p:sp>
      <p:cxnSp>
        <p:nvCxnSpPr>
          <p:cNvPr id="920" name="Conector recto de flecha 919">
            <a:extLst>
              <a:ext uri="{FF2B5EF4-FFF2-40B4-BE49-F238E27FC236}">
                <a16:creationId xmlns:a16="http://schemas.microsoft.com/office/drawing/2014/main" id="{4F3ADD48-5C68-E787-E540-AD8733F540F0}"/>
              </a:ext>
            </a:extLst>
          </p:cNvPr>
          <p:cNvCxnSpPr/>
          <p:nvPr/>
        </p:nvCxnSpPr>
        <p:spPr>
          <a:xfrm flipH="1" flipV="1">
            <a:off x="4089862" y="4372495"/>
            <a:ext cx="1296813" cy="113143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F3ADD48-5C68-E787-E540-AD8733F540F0}"/>
              </a:ext>
            </a:extLst>
          </p:cNvPr>
          <p:cNvCxnSpPr/>
          <p:nvPr/>
        </p:nvCxnSpPr>
        <p:spPr>
          <a:xfrm flipH="1">
            <a:off x="3773978" y="4372495"/>
            <a:ext cx="1" cy="113143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8007531" y="3818836"/>
            <a:ext cx="39580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/>
              <a:t>Se deberá portar el FMC durante todo el transporte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 smtClean="0"/>
              <a:t>Publicada en el Diario Oficial el 06/11/2024. </a:t>
            </a:r>
          </a:p>
          <a:p>
            <a:pPr algn="just"/>
            <a:endParaRPr lang="es-ES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dirty="0" smtClean="0"/>
              <a:t>La </a:t>
            </a:r>
            <a:r>
              <a:rPr lang="es-ES" dirty="0"/>
              <a:t>Resolución, entrará en vigencia 6 </a:t>
            </a:r>
            <a:r>
              <a:rPr lang="es-ES" dirty="0" smtClean="0"/>
              <a:t>(</a:t>
            </a:r>
            <a:r>
              <a:rPr lang="es-ES" dirty="0"/>
              <a:t>seis) meses después de su publicación en el Diario Oficial, es decir el </a:t>
            </a:r>
            <a:r>
              <a:rPr lang="es-ES" dirty="0" smtClean="0"/>
              <a:t>junio 2025. </a:t>
            </a:r>
            <a:endParaRPr lang="es-CL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4722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26587432"/>
              </p:ext>
            </p:extLst>
          </p:nvPr>
        </p:nvGraphicFramePr>
        <p:xfrm>
          <a:off x="1149506" y="890006"/>
          <a:ext cx="9673242" cy="4840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2857995" y="6023111"/>
            <a:ext cx="625937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400" b="1" spc="-5" dirty="0">
                <a:solidFill>
                  <a:schemeClr val="accent2"/>
                </a:solidFill>
                <a:cs typeface="Calibri"/>
              </a:rPr>
              <a:t>Estado Actual: Publicado en el Diario Oficial</a:t>
            </a:r>
          </a:p>
        </p:txBody>
      </p:sp>
      <p:pic>
        <p:nvPicPr>
          <p:cNvPr id="197" name="Imagen 196" descr="Abeja de dibujos animados leyendo">
            <a:extLst>
              <a:ext uri="{FF2B5EF4-FFF2-40B4-BE49-F238E27FC236}">
                <a16:creationId xmlns:a16="http://schemas.microsoft.com/office/drawing/2014/main" id="{BD639EC4-28C1-4F7F-8976-16D548FE5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68" y="3857625"/>
            <a:ext cx="1866900" cy="2476500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8454044" y="3200400"/>
            <a:ext cx="2227811" cy="103077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8553796" y="3416531"/>
            <a:ext cx="204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Emplazamiento de colmenas</a:t>
            </a:r>
            <a:endParaRPr lang="en-US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8237913" y="2709949"/>
            <a:ext cx="8312" cy="1147676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8246225" y="3857625"/>
            <a:ext cx="20781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7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70591"/>
            <a:ext cx="7789025" cy="44874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124"/>
            <a:ext cx="4118647" cy="2582585"/>
          </a:xfrm>
          <a:prstGeom prst="rect">
            <a:avLst/>
          </a:prstGeom>
        </p:spPr>
      </p:pic>
      <p:pic>
        <p:nvPicPr>
          <p:cNvPr id="1026" name="Picture 2" descr="https://www.cftsanagustin.cl/wp-content/uploads/2024/04/IMG_7701-min-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989" y="0"/>
            <a:ext cx="8219012" cy="46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89" y="4538646"/>
            <a:ext cx="4118647" cy="258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75516" cy="1325563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DONDE EMPLAZAR </a:t>
            </a:r>
            <a:r>
              <a:rPr lang="es-ES" b="1" dirty="0" smtClean="0"/>
              <a:t>COLMENAS</a:t>
            </a:r>
            <a:br>
              <a:rPr lang="es-ES" b="1" dirty="0" smtClean="0"/>
            </a:br>
            <a:r>
              <a:rPr lang="es-ES" sz="2200" dirty="0"/>
              <a:t>TÍTULO II Sobre el emplazamiento de </a:t>
            </a:r>
            <a:r>
              <a:rPr lang="es-ES" sz="2200" dirty="0" smtClean="0"/>
              <a:t>colmenas</a:t>
            </a:r>
            <a:br>
              <a:rPr lang="es-ES" sz="2200" dirty="0" smtClean="0"/>
            </a:br>
            <a:r>
              <a:rPr lang="en-US" sz="2700" dirty="0" err="1"/>
              <a:t>Artículo</a:t>
            </a:r>
            <a:r>
              <a:rPr lang="en-US" sz="2700" dirty="0"/>
              <a:t> 3</a:t>
            </a:r>
            <a:r>
              <a:rPr lang="en-US" sz="2700" dirty="0" smtClean="0"/>
              <a:t>.-</a:t>
            </a:r>
            <a:r>
              <a:rPr lang="es-ES" dirty="0"/>
              <a:t> </a:t>
            </a:r>
            <a:r>
              <a:rPr lang="es-ES" sz="2200" dirty="0"/>
              <a:t>Para efectos de lo señalado en el artículo anterior, se podrán emplazar colmenas en</a:t>
            </a:r>
            <a:endParaRPr lang="en-US" sz="2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4924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dirty="0"/>
              <a:t>								</a:t>
            </a:r>
          </a:p>
          <a:p>
            <a:pPr marL="0" indent="0">
              <a:buNone/>
            </a:pPr>
            <a:r>
              <a:rPr lang="es-ES" dirty="0" smtClean="0"/>
              <a:t>a.-</a:t>
            </a:r>
            <a:r>
              <a:rPr lang="es-ES" dirty="0"/>
              <a:t> </a:t>
            </a:r>
            <a:r>
              <a:rPr lang="es-ES" dirty="0" smtClean="0"/>
              <a:t>Sitios </a:t>
            </a:r>
            <a:r>
              <a:rPr lang="es-ES" dirty="0"/>
              <a:t>no sujetos a la ley de </a:t>
            </a:r>
            <a:r>
              <a:rPr lang="es-ES" dirty="0" smtClean="0"/>
              <a:t>copropiedad Inmobiliaria.</a:t>
            </a:r>
            <a:r>
              <a:rPr lang="es-ES" dirty="0"/>
              <a:t>					</a:t>
            </a:r>
            <a:r>
              <a:rPr lang="es-ES" dirty="0" smtClean="0"/>
              <a:t>		</a:t>
            </a:r>
            <a:endParaRPr lang="es-ES" dirty="0"/>
          </a:p>
          <a:p>
            <a:pPr marL="0" indent="0">
              <a:buNone/>
            </a:pPr>
            <a:r>
              <a:rPr lang="es-ES" dirty="0" smtClean="0"/>
              <a:t>-SITIOS </a:t>
            </a:r>
            <a:r>
              <a:rPr lang="es-ES" dirty="0"/>
              <a:t>MAYOR A 500 Metros </a:t>
            </a:r>
            <a:r>
              <a:rPr lang="es-ES" dirty="0" smtClean="0"/>
              <a:t>Cuadrados.</a:t>
            </a:r>
            <a:r>
              <a:rPr lang="es-ES" dirty="0"/>
              <a:t>							</a:t>
            </a:r>
          </a:p>
          <a:p>
            <a:pPr marL="0" indent="0">
              <a:buNone/>
            </a:pPr>
            <a:r>
              <a:rPr lang="es-ES" dirty="0" smtClean="0"/>
              <a:t>-Sitios </a:t>
            </a:r>
            <a:r>
              <a:rPr lang="es-ES" dirty="0"/>
              <a:t>colindantes igual o mayor </a:t>
            </a:r>
            <a:r>
              <a:rPr lang="es-ES" dirty="0" smtClean="0"/>
              <a:t>tamaño.</a:t>
            </a:r>
            <a:r>
              <a:rPr lang="es-ES" dirty="0"/>
              <a:t>							</a:t>
            </a:r>
          </a:p>
          <a:p>
            <a:pPr marL="0" indent="0">
              <a:buNone/>
            </a:pPr>
            <a:r>
              <a:rPr lang="es-ES" dirty="0" smtClean="0"/>
              <a:t>-Autorización </a:t>
            </a:r>
            <a:r>
              <a:rPr lang="es-ES" dirty="0"/>
              <a:t>escrita del propietario  de los </a:t>
            </a:r>
            <a:r>
              <a:rPr lang="es-ES" dirty="0" smtClean="0"/>
              <a:t>inmuebles colindante.</a:t>
            </a:r>
            <a:r>
              <a:rPr lang="es-ES" dirty="0"/>
              <a:t>	</a:t>
            </a:r>
            <a:endParaRPr lang="es-ES" dirty="0" smtClean="0"/>
          </a:p>
          <a:p>
            <a:pPr marL="0" indent="0" algn="ctr">
              <a:buNone/>
            </a:pPr>
            <a:r>
              <a:rPr lang="es-ES" b="1" u="sng" dirty="0" smtClean="0"/>
              <a:t>Junio 2026.</a:t>
            </a:r>
            <a:endParaRPr lang="es-ES" b="1" u="sng" dirty="0"/>
          </a:p>
          <a:p>
            <a:pPr marL="0" indent="0">
              <a:buNone/>
            </a:pPr>
            <a:r>
              <a:rPr lang="es-ES" dirty="0" smtClean="0"/>
              <a:t>				</a:t>
            </a:r>
          </a:p>
          <a:p>
            <a:pPr marL="0" indent="0">
              <a:buNone/>
            </a:pPr>
            <a:r>
              <a:rPr lang="es-ES" dirty="0" smtClean="0"/>
              <a:t>b.- </a:t>
            </a:r>
            <a:r>
              <a:rPr lang="es-ES" b="1" u="sng" dirty="0"/>
              <a:t>Jardines, azoteas y patios de los edificios, condominios o de alguna de sus </a:t>
            </a:r>
            <a:r>
              <a:rPr lang="es-ES" b="1" u="sng" dirty="0" smtClean="0"/>
              <a:t>unidades</a:t>
            </a:r>
            <a:r>
              <a:rPr lang="es-ES" dirty="0"/>
              <a:t>, con el consentimiento del comité de administración respectivo, conforme a las normas generales de la Ley de Copropiedad Inmobiliaria y a los respectivos reglamentos de copropiedad, los que deberán autorizar expresamente la posibilidad de instalar colmenas en dicho inmueble de acuerdo a lo dispuesto en las respectivas ordenanzas municipales.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.-.-.-.-.-.-.-.-.-.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296" y="0"/>
            <a:ext cx="4078703" cy="23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9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241523" y="369842"/>
            <a:ext cx="11708661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b="1" dirty="0">
                <a:solidFill>
                  <a:srgbClr val="0B4581"/>
                </a:solidFill>
                <a:latin typeface="Verdana"/>
                <a:ea typeface="Verdana"/>
              </a:rPr>
              <a:t>Importancia de estar registrado en SIPEC apícola y mantener su declaración de apiarios (FRADA) actualizada:</a:t>
            </a:r>
            <a:endParaRPr lang="es-ES" dirty="0"/>
          </a:p>
        </p:txBody>
      </p:sp>
      <p:pic>
        <p:nvPicPr>
          <p:cNvPr id="6" name="Imagen 5" descr="Abeja, choca los cinco">
            <a:extLst>
              <a:ext uri="{FF2B5EF4-FFF2-40B4-BE49-F238E27FC236}">
                <a16:creationId xmlns:a16="http://schemas.microsoft.com/office/drawing/2014/main" id="{8E27A359-47E7-2E92-A91B-A6EBA46F2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4886" y="3419057"/>
            <a:ext cx="2437114" cy="2466878"/>
          </a:xfrm>
          <a:prstGeom prst="rect">
            <a:avLst/>
          </a:prstGeom>
        </p:spPr>
      </p:pic>
      <p:pic>
        <p:nvPicPr>
          <p:cNvPr id="7" name="Imagen 6" descr="A la abeja le gusta">
            <a:extLst>
              <a:ext uri="{FF2B5EF4-FFF2-40B4-BE49-F238E27FC236}">
                <a16:creationId xmlns:a16="http://schemas.microsoft.com/office/drawing/2014/main" id="{863D14E8-5F46-68A1-D426-71A0FD9D3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409" y="1132904"/>
            <a:ext cx="2271775" cy="2286153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CE097787-9669-AF2D-AF26-945661780CD3}"/>
              </a:ext>
            </a:extLst>
          </p:cNvPr>
          <p:cNvSpPr txBox="1"/>
          <p:nvPr/>
        </p:nvSpPr>
        <p:spPr>
          <a:xfrm>
            <a:off x="382656" y="1644393"/>
            <a:ext cx="9213083" cy="5213607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s-ES" sz="2000" dirty="0">
                <a:ea typeface="Calibri"/>
                <a:cs typeface="Calibri"/>
              </a:rPr>
              <a:t>Mas allá de que es una Ley y es una obligación, </a:t>
            </a:r>
            <a:r>
              <a:rPr lang="es-ES" sz="2000" b="1" dirty="0">
                <a:ea typeface="Calibri"/>
                <a:cs typeface="Calibri"/>
              </a:rPr>
              <a:t>la ley aborda las problemáticas sostenidas en el tiempo del rubro apícola.</a:t>
            </a:r>
          </a:p>
          <a:p>
            <a:pPr marL="342900" indent="-342900">
              <a:buFont typeface="Wingdings"/>
              <a:buChar char="ü"/>
            </a:pPr>
            <a:endParaRPr lang="es-ES" sz="2000" dirty="0">
              <a:ea typeface="Calibri"/>
              <a:cs typeface="Calibri"/>
            </a:endParaRPr>
          </a:p>
          <a:p>
            <a:pPr marL="342900" indent="-342900">
              <a:buFont typeface="Wingdings"/>
              <a:buChar char="ü"/>
            </a:pPr>
            <a:r>
              <a:rPr lang="es-ES" sz="2000" b="1" dirty="0">
                <a:ea typeface="Calibri"/>
                <a:cs typeface="Calibri"/>
              </a:rPr>
              <a:t>Ser partícipes </a:t>
            </a:r>
            <a:r>
              <a:rPr lang="es-ES" sz="2000" dirty="0">
                <a:ea typeface="Calibri"/>
                <a:cs typeface="Calibri"/>
              </a:rPr>
              <a:t>de nuestros programas pecuarios, por ejemplo, Control oficial y vigilancia de enfermedades.</a:t>
            </a:r>
          </a:p>
          <a:p>
            <a:pPr marL="342900" indent="-342900">
              <a:buFont typeface="Wingdings"/>
              <a:buChar char="ü"/>
            </a:pPr>
            <a:endParaRPr lang="es-ES" dirty="0">
              <a:ea typeface="Calibri"/>
              <a:cs typeface="Calibri"/>
            </a:endParaRPr>
          </a:p>
          <a:p>
            <a:pPr marL="342900" indent="-342900">
              <a:buFont typeface="Wingdings"/>
              <a:buChar char="ü"/>
            </a:pPr>
            <a:r>
              <a:rPr lang="es-ES" sz="2000" b="1" dirty="0">
                <a:ea typeface="Calibri"/>
                <a:cs typeface="Calibri"/>
              </a:rPr>
              <a:t>Recibir apoyo estatal </a:t>
            </a:r>
            <a:r>
              <a:rPr lang="es-ES" sz="2000" dirty="0">
                <a:ea typeface="Calibri"/>
                <a:cs typeface="Calibri"/>
              </a:rPr>
              <a:t>en caso de incendios, inundaciones u otro desastre natural, postular a subsidios de seguros, entre otros.</a:t>
            </a:r>
          </a:p>
          <a:p>
            <a:pPr marL="342900" indent="-342900">
              <a:buFont typeface="Wingdings"/>
              <a:buChar char="ü"/>
            </a:pPr>
            <a:endParaRPr lang="es-ES" sz="2000" dirty="0">
              <a:ea typeface="Calibri"/>
              <a:cs typeface="Calibri"/>
            </a:endParaRPr>
          </a:p>
          <a:p>
            <a:pPr marL="342900" indent="-342900">
              <a:buFont typeface="Wingdings"/>
              <a:buChar char="ü"/>
            </a:pPr>
            <a:r>
              <a:rPr lang="es-ES" sz="2000" b="1" dirty="0">
                <a:ea typeface="Calibri"/>
                <a:cs typeface="Calibri"/>
              </a:rPr>
              <a:t>Ser avisados con anticipación</a:t>
            </a:r>
            <a:r>
              <a:rPr lang="es-ES" sz="2000" dirty="0">
                <a:ea typeface="Calibri"/>
                <a:cs typeface="Calibri"/>
              </a:rPr>
              <a:t> por agricultores, en caso de aplicación de plaguicidas en zonas cercanas a sus apiarios.</a:t>
            </a:r>
          </a:p>
          <a:p>
            <a:pPr marL="342900" indent="-342900">
              <a:buFont typeface="Wingdings"/>
              <a:buChar char="ü"/>
            </a:pPr>
            <a:endParaRPr lang="es-ES" sz="2000" dirty="0">
              <a:ea typeface="Calibri"/>
              <a:cs typeface="Calibri"/>
            </a:endParaRPr>
          </a:p>
          <a:p>
            <a:pPr marL="342900" indent="-342900">
              <a:buFont typeface="Wingdings"/>
              <a:buChar char="ü"/>
            </a:pPr>
            <a:r>
              <a:rPr lang="es-ES" sz="2000" b="1" dirty="0">
                <a:ea typeface="Calibri"/>
                <a:cs typeface="Calibri"/>
              </a:rPr>
              <a:t>Trashumancia de manera segura </a:t>
            </a:r>
            <a:r>
              <a:rPr lang="es-ES" sz="2000" dirty="0">
                <a:ea typeface="Calibri"/>
                <a:cs typeface="Calibri"/>
              </a:rPr>
              <a:t>y controlada de colmenas, que permita una actividad apícola adecuada para la zona.</a:t>
            </a:r>
          </a:p>
          <a:p>
            <a:pPr marL="342900" indent="-342900">
              <a:buFont typeface="Wingdings"/>
              <a:buChar char="ü"/>
            </a:pPr>
            <a:endParaRPr lang="es-ES" sz="2000" dirty="0">
              <a:ea typeface="Calibri"/>
              <a:cs typeface="Calibri"/>
            </a:endParaRPr>
          </a:p>
          <a:p>
            <a:pPr marL="342900" indent="-342900">
              <a:buFont typeface="Wingdings"/>
              <a:buChar char="ü"/>
            </a:pPr>
            <a:r>
              <a:rPr lang="es-ES" sz="2000" b="1" dirty="0">
                <a:ea typeface="Calibri"/>
                <a:cs typeface="Calibri"/>
              </a:rPr>
              <a:t>Trazabilidad</a:t>
            </a:r>
            <a:r>
              <a:rPr lang="es-ES" sz="2000" dirty="0">
                <a:ea typeface="Calibri"/>
                <a:cs typeface="Calibri"/>
              </a:rPr>
              <a:t> es una herramienta para un mejor control sanitario.</a:t>
            </a:r>
          </a:p>
          <a:p>
            <a:endParaRPr lang="es-E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538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0825D8-6F26-E78E-96D0-4D2445C3F331}"/>
              </a:ext>
            </a:extLst>
          </p:cNvPr>
          <p:cNvSpPr txBox="1"/>
          <p:nvPr/>
        </p:nvSpPr>
        <p:spPr>
          <a:xfrm>
            <a:off x="5260442" y="4034852"/>
            <a:ext cx="173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www.sag.cl</a:t>
            </a:r>
            <a:endParaRPr lang="es-CL" b="1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5EB2930-88B8-3478-480E-3B7550CB2819}"/>
              </a:ext>
            </a:extLst>
          </p:cNvPr>
          <p:cNvSpPr/>
          <p:nvPr/>
        </p:nvSpPr>
        <p:spPr>
          <a:xfrm>
            <a:off x="4972692" y="2075380"/>
            <a:ext cx="2208944" cy="2044557"/>
          </a:xfrm>
          <a:prstGeom prst="rect">
            <a:avLst/>
          </a:prstGeom>
          <a:solidFill>
            <a:srgbClr val="0A4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0F1FAA-DF22-35D0-FE04-2E9E093E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207" y="875449"/>
            <a:ext cx="2979505" cy="385583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564207" y="803257"/>
            <a:ext cx="33250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¡Muchas gracias!</a:t>
            </a:r>
            <a:endParaRPr lang="es-C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4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4946" y="978780"/>
            <a:ext cx="12300284" cy="255555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</a:pPr>
            <a:r>
              <a:rPr lang="es-ES" sz="4000" dirty="0" smtClean="0">
                <a:latin typeface="Verdana"/>
                <a:ea typeface="Verdana"/>
              </a:rPr>
              <a:t>Ley Apícola.</a:t>
            </a:r>
            <a:br>
              <a:rPr lang="es-ES" sz="4000" dirty="0" smtClean="0">
                <a:latin typeface="Verdana"/>
                <a:ea typeface="Verdana"/>
              </a:rPr>
            </a:br>
            <a:r>
              <a:rPr lang="es-ES" sz="4000" dirty="0" smtClean="0">
                <a:latin typeface="Verdana"/>
                <a:ea typeface="Verdana"/>
              </a:rPr>
              <a:t>Reglamentos y Resoluciones</a:t>
            </a:r>
            <a:endParaRPr lang="es-ES" sz="4000" dirty="0"/>
          </a:p>
        </p:txBody>
      </p:sp>
      <p:pic>
        <p:nvPicPr>
          <p:cNvPr id="7" name="Imagen 6" descr="Abeja de dibujos animados con lupa">
            <a:extLst>
              <a:ext uri="{FF2B5EF4-FFF2-40B4-BE49-F238E27FC236}">
                <a16:creationId xmlns:a16="http://schemas.microsoft.com/office/drawing/2014/main" id="{2EABD433-B779-A891-8274-2C754A39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639" y="3090110"/>
            <a:ext cx="2492041" cy="281672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107701" y="3534332"/>
            <a:ext cx="4073236" cy="1446550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latin typeface="Comic Sans MS" panose="030F0702030302020204" pitchFamily="66" charset="0"/>
              </a:rPr>
              <a:t>¿Que tenemos HOY?</a:t>
            </a:r>
            <a:endParaRPr lang="en-US" sz="4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8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468"/>
          </a:xfrm>
        </p:spPr>
        <p:txBody>
          <a:bodyPr/>
          <a:lstStyle/>
          <a:p>
            <a:r>
              <a:rPr lang="es-ES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Ley 21489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5760" y="1105594"/>
            <a:ext cx="11826240" cy="5594464"/>
          </a:xfrm>
        </p:spPr>
        <p:txBody>
          <a:bodyPr>
            <a:normAutofit fontScale="85000" lnSpcReduction="20000"/>
          </a:bodyPr>
          <a:lstStyle/>
          <a:p>
            <a:r>
              <a:rPr lang="es-ES" sz="2700" dirty="0"/>
              <a:t>"TÍTULO I Normas generales, principios y </a:t>
            </a:r>
            <a:r>
              <a:rPr lang="es-ES" sz="2700" dirty="0" smtClean="0"/>
              <a:t>definiciones</a:t>
            </a:r>
          </a:p>
          <a:p>
            <a:r>
              <a:rPr lang="en-US" sz="2700" dirty="0"/>
              <a:t>TÍTULO II </a:t>
            </a:r>
            <a:r>
              <a:rPr lang="en-US" sz="2700" dirty="0" smtClean="0"/>
              <a:t>De </a:t>
            </a:r>
            <a:r>
              <a:rPr lang="en-US" sz="2700" dirty="0" err="1"/>
              <a:t>los</a:t>
            </a:r>
            <a:r>
              <a:rPr lang="en-US" sz="2700" dirty="0"/>
              <a:t> </a:t>
            </a:r>
            <a:r>
              <a:rPr lang="en-US" sz="2700" dirty="0" err="1" smtClean="0"/>
              <a:t>Registro</a:t>
            </a:r>
            <a:endParaRPr lang="en-US" sz="2700" dirty="0" smtClean="0"/>
          </a:p>
          <a:p>
            <a:r>
              <a:rPr lang="es-ES" sz="2700" dirty="0"/>
              <a:t>TÍTULO III De la Sanidad” Las condiciones mínimas de orden estructural y operacional tienen por objeto el desarrollo sustentable de las actividades apícolas, resguardando la sanidad y el bienestar de las abejas. </a:t>
            </a:r>
            <a:endParaRPr lang="es-ES" sz="2700" dirty="0" smtClean="0"/>
          </a:p>
          <a:p>
            <a:r>
              <a:rPr lang="es-ES" sz="2700" dirty="0"/>
              <a:t>TÍTULO IV Movimiento y trashumancia de </a:t>
            </a:r>
            <a:r>
              <a:rPr lang="es-ES" sz="2700" dirty="0" smtClean="0"/>
              <a:t>colmenas</a:t>
            </a:r>
          </a:p>
          <a:p>
            <a:r>
              <a:rPr lang="es-ES" sz="2700" dirty="0"/>
              <a:t>TÍTULO V Importación y exportación de productos apícolas y de material biológico apícola </a:t>
            </a:r>
            <a:endParaRPr lang="es-ES" sz="2700" dirty="0" smtClean="0"/>
          </a:p>
          <a:p>
            <a:r>
              <a:rPr lang="es-ES" sz="2700" dirty="0"/>
              <a:t>TÍTULO VI Comercialización de productos apícolas y de material biológico </a:t>
            </a:r>
            <a:r>
              <a:rPr lang="es-ES" sz="2700" dirty="0" smtClean="0"/>
              <a:t>apícola</a:t>
            </a:r>
          </a:p>
          <a:p>
            <a:r>
              <a:rPr lang="en-US" sz="2700" dirty="0"/>
              <a:t>TÍTULO VII </a:t>
            </a:r>
            <a:r>
              <a:rPr lang="en-US" sz="2700" dirty="0" err="1"/>
              <a:t>Productos</a:t>
            </a:r>
            <a:r>
              <a:rPr lang="en-US" sz="2700" dirty="0"/>
              <a:t> </a:t>
            </a:r>
            <a:r>
              <a:rPr lang="en-US" sz="2700" dirty="0" err="1"/>
              <a:t>apícolas</a:t>
            </a:r>
            <a:r>
              <a:rPr lang="en-US" sz="2700" dirty="0"/>
              <a:t> </a:t>
            </a:r>
            <a:r>
              <a:rPr lang="en-US" sz="2700" dirty="0" err="1" smtClean="0"/>
              <a:t>orgánicos</a:t>
            </a:r>
            <a:endParaRPr lang="en-US" sz="2700" dirty="0" smtClean="0"/>
          </a:p>
          <a:p>
            <a:r>
              <a:rPr lang="es-ES" sz="2700" dirty="0"/>
              <a:t>TÍTULO VIII Del fomento para la actividad </a:t>
            </a:r>
            <a:r>
              <a:rPr lang="es-ES" sz="2700" dirty="0" smtClean="0"/>
              <a:t>apícola</a:t>
            </a:r>
          </a:p>
          <a:p>
            <a:r>
              <a:rPr lang="es-ES" sz="2700" dirty="0"/>
              <a:t>TÍTULO IX De la evaluación, fiscalización y </a:t>
            </a:r>
            <a:r>
              <a:rPr lang="es-ES" sz="2700" dirty="0" smtClean="0"/>
              <a:t>sanciones</a:t>
            </a:r>
          </a:p>
          <a:p>
            <a:r>
              <a:rPr lang="en-US" sz="2700" dirty="0"/>
              <a:t>TÍTULO X De la </a:t>
            </a:r>
            <a:r>
              <a:rPr lang="en-US" sz="2700" dirty="0" err="1"/>
              <a:t>apicultura</a:t>
            </a:r>
            <a:r>
              <a:rPr lang="en-US" sz="2700" dirty="0"/>
              <a:t> </a:t>
            </a:r>
            <a:r>
              <a:rPr lang="en-US" sz="2700" dirty="0" err="1" smtClean="0"/>
              <a:t>urbana</a:t>
            </a:r>
            <a:endParaRPr lang="en-US" sz="2700" dirty="0" smtClean="0"/>
          </a:p>
          <a:p>
            <a:r>
              <a:rPr lang="es-ES" sz="2700" dirty="0"/>
              <a:t>TÍTULO XI Modificaciones a disposiciones legales </a:t>
            </a:r>
            <a:r>
              <a:rPr lang="es-ES" sz="2700" dirty="0" smtClean="0"/>
              <a:t>vigentes </a:t>
            </a:r>
            <a:r>
              <a:rPr lang="es-ES" sz="2400" b="1" dirty="0"/>
              <a:t>Artículo 31.- </a:t>
            </a:r>
            <a:r>
              <a:rPr lang="es-ES" sz="2400" b="1" dirty="0" err="1"/>
              <a:t>Sustitúyese</a:t>
            </a:r>
            <a:r>
              <a:rPr lang="es-ES" sz="2400" b="1" dirty="0"/>
              <a:t>, en el inciso primero del artículo 448 bis del Código Penal, la expresión "especies de ganado mayor o menor" por "especies de ganado mayor, menor o colmenas". </a:t>
            </a:r>
            <a:endParaRPr lang="es-ES" sz="2700" b="1" dirty="0" smtClean="0"/>
          </a:p>
          <a:p>
            <a:r>
              <a:rPr lang="en-US" sz="2400" b="1" dirty="0" smtClean="0"/>
              <a:t>DISPOSICIONES TRANSITORIAS: </a:t>
            </a:r>
            <a:r>
              <a:rPr lang="en-US" sz="2400" b="1" dirty="0" err="1" smtClean="0"/>
              <a:t>Importante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habla</a:t>
            </a:r>
            <a:r>
              <a:rPr lang="en-US" sz="2400" b="1" dirty="0" smtClean="0"/>
              <a:t> de las </a:t>
            </a:r>
            <a:r>
              <a:rPr lang="en-US" sz="2400" b="1" dirty="0" err="1" smtClean="0"/>
              <a:t>vigencias</a:t>
            </a:r>
            <a:endParaRPr lang="es-ES" sz="27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2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DISPOSICIONES </a:t>
            </a:r>
            <a:r>
              <a:rPr lang="es-ES" b="1" dirty="0" smtClean="0"/>
              <a:t>TRANSITORIAS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Artículo primero.- La presente ley entrará en vigencia desde su publicación en el Diario Oficial, con excepción de los Títulos II y IV y los artículos 9, 12, 16, 17, 19, 20 y 27, normas que entrarán en vigencia una vez dictados los reglamentos a los que se refiere el artículo segundo transitorio.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858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Ley 21489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6166" y="2709949"/>
            <a:ext cx="9807633" cy="3467014"/>
          </a:xfrm>
        </p:spPr>
        <p:txBody>
          <a:bodyPr>
            <a:normAutofit/>
          </a:bodyPr>
          <a:lstStyle/>
          <a:p>
            <a:r>
              <a:rPr lang="es-ES" u="sng" dirty="0" smtClean="0"/>
              <a:t>Quienes deben cumplir con la presente ley</a:t>
            </a:r>
            <a:r>
              <a:rPr lang="es-ES" dirty="0" smtClean="0"/>
              <a:t>:</a:t>
            </a:r>
          </a:p>
          <a:p>
            <a:pPr marL="0" indent="0">
              <a:buNone/>
            </a:pPr>
            <a:r>
              <a:rPr lang="es-ES" dirty="0" smtClean="0"/>
              <a:t>Personas </a:t>
            </a:r>
            <a:r>
              <a:rPr lang="es-ES" dirty="0"/>
              <a:t>naturales o jurídicas que se dediquen directa o indirectamente, de manera habitual o transitoria, a la cría, fomento, comercio, mejoramiento, transporte o explotación de las abejas, así como a la industrialización de sus productos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3199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4278" y="1082733"/>
            <a:ext cx="9151235" cy="63523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endParaRPr lang="es-ES" sz="2000" b="1" dirty="0">
              <a:cs typeface="Calibri"/>
            </a:endParaRPr>
          </a:p>
          <a:p>
            <a:r>
              <a:rPr lang="es-CL" sz="2000" b="1" dirty="0" smtClean="0"/>
              <a:t>Establece que existirán los siguientes documentos:</a:t>
            </a:r>
            <a:endParaRPr lang="es-CL" sz="2000" b="1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es-ES" sz="2000" dirty="0"/>
          </a:p>
          <a:p>
            <a:pPr marL="457200" indent="-457200">
              <a:buFont typeface="+mj-lt"/>
              <a:buAutoNum type="arabicPeriod"/>
            </a:pPr>
            <a:r>
              <a:rPr lang="es-ES" sz="2100" dirty="0" smtClean="0"/>
              <a:t>Reglamento General: Aprobado por </a:t>
            </a:r>
            <a:r>
              <a:rPr lang="es-ES" sz="2100" b="1" dirty="0"/>
              <a:t>Decreto </a:t>
            </a:r>
            <a:r>
              <a:rPr lang="es-ES" sz="2100" b="1" dirty="0" smtClean="0"/>
              <a:t>20  </a:t>
            </a:r>
            <a:r>
              <a:rPr lang="es-ES" sz="2100" dirty="0" smtClean="0"/>
              <a:t>(6 Oct. 2023)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100" dirty="0" smtClean="0">
                <a:cs typeface="Calibri"/>
              </a:rPr>
              <a:t>Reglamento </a:t>
            </a:r>
            <a:r>
              <a:rPr lang="es-ES" sz="2100" dirty="0">
                <a:cs typeface="Calibri"/>
              </a:rPr>
              <a:t>de </a:t>
            </a:r>
            <a:r>
              <a:rPr lang="es-ES" sz="2100" dirty="0" smtClean="0">
                <a:cs typeface="Calibri"/>
              </a:rPr>
              <a:t>Trashumancia: Aprobado por </a:t>
            </a:r>
            <a:r>
              <a:rPr lang="es-ES" sz="2100" b="1" dirty="0" smtClean="0">
                <a:cs typeface="Calibri"/>
              </a:rPr>
              <a:t>Decreto 21 </a:t>
            </a:r>
            <a:r>
              <a:rPr lang="es-ES" sz="2100" dirty="0" smtClean="0">
                <a:cs typeface="Calibri"/>
              </a:rPr>
              <a:t>(6 Oct. 2023)</a:t>
            </a:r>
            <a:endParaRPr lang="es-ES" sz="2100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100" dirty="0" smtClean="0">
                <a:cs typeface="Calibri"/>
              </a:rPr>
              <a:t>Reglamento </a:t>
            </a:r>
            <a:r>
              <a:rPr lang="es-ES" sz="2100" dirty="0">
                <a:cs typeface="Calibri"/>
              </a:rPr>
              <a:t>Apicultura </a:t>
            </a:r>
            <a:r>
              <a:rPr lang="es-ES" sz="2100" dirty="0" smtClean="0">
                <a:cs typeface="Calibri"/>
              </a:rPr>
              <a:t>Urbana: Aprobado por </a:t>
            </a:r>
            <a:r>
              <a:rPr lang="es-ES" sz="2100" b="1" dirty="0">
                <a:cs typeface="Calibri"/>
              </a:rPr>
              <a:t>Decreto </a:t>
            </a:r>
            <a:r>
              <a:rPr lang="es-ES" sz="2100" b="1" dirty="0" smtClean="0">
                <a:cs typeface="Calibri"/>
              </a:rPr>
              <a:t>22 </a:t>
            </a:r>
            <a:r>
              <a:rPr lang="es-ES" sz="2100" dirty="0" smtClean="0">
                <a:cs typeface="Calibri"/>
              </a:rPr>
              <a:t>(6 Oct. 2023)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100" u="sng" dirty="0" smtClean="0">
                <a:cs typeface="Calibri"/>
              </a:rPr>
              <a:t>Resolución: Movimiento </a:t>
            </a:r>
            <a:r>
              <a:rPr lang="es-ES" sz="2100" u="sng" dirty="0">
                <a:cs typeface="Calibri"/>
              </a:rPr>
              <a:t>y Trashumancia de colmenas. </a:t>
            </a:r>
            <a:r>
              <a:rPr lang="es-ES" sz="2100" b="1" dirty="0">
                <a:cs typeface="Calibri"/>
              </a:rPr>
              <a:t>(18-10-2024)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100" u="sng" dirty="0" smtClean="0">
                <a:cs typeface="Calibri"/>
              </a:rPr>
              <a:t>Resolución: Cuaderno de Campo. </a:t>
            </a:r>
            <a:r>
              <a:rPr lang="es-ES" sz="2100" b="1" dirty="0" smtClean="0">
                <a:cs typeface="Calibri"/>
              </a:rPr>
              <a:t>(Pendiente)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100" u="sng" dirty="0" smtClean="0">
                <a:cs typeface="Calibri"/>
              </a:rPr>
              <a:t>Resolución: Sanidad y Bioseguridad para apicultores registrados</a:t>
            </a:r>
            <a:r>
              <a:rPr lang="es-ES" sz="2100" u="sng" dirty="0" smtClean="0"/>
              <a:t> en actividades de selección y cría</a:t>
            </a:r>
            <a:r>
              <a:rPr lang="es-ES" sz="2100" dirty="0" smtClean="0"/>
              <a:t>. </a:t>
            </a:r>
            <a:r>
              <a:rPr lang="es-ES" sz="2100" b="1" dirty="0" smtClean="0"/>
              <a:t>(Pendiente)</a:t>
            </a:r>
            <a:endParaRPr lang="es-ES" sz="2100" b="1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sz="2100" u="sng" dirty="0" smtClean="0"/>
              <a:t>Resolución: </a:t>
            </a:r>
            <a:r>
              <a:rPr lang="es-ES" sz="2100" u="sng" dirty="0" err="1" smtClean="0"/>
              <a:t>Ecotoxicología</a:t>
            </a:r>
            <a:r>
              <a:rPr lang="es-ES" sz="2100" u="sng" dirty="0" smtClean="0"/>
              <a:t> de plaguicidas, zona de influencia y avisaje</a:t>
            </a:r>
            <a:r>
              <a:rPr lang="es-ES" sz="2100" b="1" dirty="0" smtClean="0"/>
              <a:t>.(18-10-2024)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100" u="sng" dirty="0" smtClean="0"/>
              <a:t>Resolución: Listado de Plaguicidas</a:t>
            </a:r>
            <a:r>
              <a:rPr lang="es-ES" sz="2100" b="1" dirty="0" smtClean="0"/>
              <a:t>.(18-11-2024)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100" dirty="0" smtClean="0"/>
              <a:t>Crear </a:t>
            </a:r>
            <a:r>
              <a:rPr lang="es-ES" sz="2100" dirty="0"/>
              <a:t>el Registro Nacional de Apicultores (SAG)</a:t>
            </a:r>
            <a:r>
              <a:rPr lang="es-CL" sz="2100" dirty="0" smtClean="0"/>
              <a:t>.(Art.5 de la Ley)</a:t>
            </a:r>
            <a:endParaRPr lang="es-CL" sz="2100" dirty="0"/>
          </a:p>
          <a:p>
            <a:pPr marL="457200" indent="-457200">
              <a:buFont typeface="+mj-lt"/>
              <a:buAutoNum type="arabicPeriod"/>
            </a:pPr>
            <a:r>
              <a:rPr lang="es-ES" sz="2100" dirty="0"/>
              <a:t>Crear Registro Nacional de Estampadores de Cera (SAG</a:t>
            </a:r>
            <a:r>
              <a:rPr lang="es-ES" sz="2100" dirty="0" smtClean="0"/>
              <a:t>).(Art. 7 de la Ley)</a:t>
            </a:r>
            <a:endParaRPr lang="es-ES" sz="2100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es-ES" sz="2000" dirty="0">
              <a:cs typeface="Calibri"/>
            </a:endParaRPr>
          </a:p>
          <a:p>
            <a:pPr algn="ctr"/>
            <a:r>
              <a:rPr lang="es-CL" sz="2000" b="1" dirty="0" smtClean="0">
                <a:cs typeface="Calibri"/>
              </a:rPr>
              <a:t>NOTA: 9 y 10 dependen de desarrollo informático, esta muy avanzado, pronto tendremos noticia.</a:t>
            </a:r>
            <a:endParaRPr lang="es-CL" sz="2000" b="1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es-CL" sz="2000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es-ES" sz="2000" dirty="0">
              <a:cs typeface="Calibri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384278" y="127923"/>
            <a:ext cx="9915191" cy="117724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800" b="1" dirty="0" smtClean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Ley 21489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800" b="1" dirty="0" smtClean="0">
                <a:solidFill>
                  <a:schemeClr val="accent5">
                    <a:lumMod val="75000"/>
                  </a:schemeClr>
                </a:solidFill>
              </a:rPr>
              <a:t>DE </a:t>
            </a:r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PROMOCIÓN, PROTECCIÓN Y FOMENTO DE LA ACTIVIDAD APÍCOLA</a:t>
            </a:r>
            <a:endParaRPr lang="es-ES" sz="2800" b="1" dirty="0" smtClean="0">
              <a:solidFill>
                <a:schemeClr val="accent5">
                  <a:lumMod val="75000"/>
                </a:schemeClr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1800" b="1" dirty="0" smtClean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s-ES" sz="1800" dirty="0" smtClean="0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(4 de Octubre 2022)</a:t>
            </a:r>
          </a:p>
        </p:txBody>
      </p:sp>
      <p:pic>
        <p:nvPicPr>
          <p:cNvPr id="10" name="Imagen 9" descr="Abeja depositando néctar en un panal de miel">
            <a:extLst>
              <a:ext uri="{FF2B5EF4-FFF2-40B4-BE49-F238E27FC236}">
                <a16:creationId xmlns:a16="http://schemas.microsoft.com/office/drawing/2014/main" id="{49122CF5-02DE-0BAD-EADC-3DEF8120F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19" y="1249354"/>
            <a:ext cx="2485505" cy="2345103"/>
          </a:xfrm>
          <a:prstGeom prst="rect">
            <a:avLst/>
          </a:prstGeom>
        </p:spPr>
      </p:pic>
      <p:pic>
        <p:nvPicPr>
          <p:cNvPr id="17" name="Imagen 16" descr="Gráfico de mapa con alfileres">
            <a:extLst>
              <a:ext uri="{FF2B5EF4-FFF2-40B4-BE49-F238E27FC236}">
                <a16:creationId xmlns:a16="http://schemas.microsoft.com/office/drawing/2014/main" id="{83A28776-75DA-65A8-E6B8-8FF4E7290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44" t="9771" r="10751" b="12890"/>
          <a:stretch/>
        </p:blipFill>
        <p:spPr>
          <a:xfrm>
            <a:off x="9418320" y="3618859"/>
            <a:ext cx="2674619" cy="297759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81D7EF6-7F36-7BE3-59E2-0C57D8F74C65}"/>
              </a:ext>
            </a:extLst>
          </p:cNvPr>
          <p:cNvSpPr txBox="1"/>
          <p:nvPr/>
        </p:nvSpPr>
        <p:spPr>
          <a:xfrm>
            <a:off x="11089821" y="768802"/>
            <a:ext cx="7483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800">
                <a:cs typeface="Calibri"/>
              </a:rPr>
              <a:t>...</a:t>
            </a:r>
            <a:endParaRPr lang="es-ES" sz="2800"/>
          </a:p>
        </p:txBody>
      </p:sp>
    </p:spTree>
    <p:extLst>
      <p:ext uri="{BB962C8B-B14F-4D97-AF65-F5344CB8AC3E}">
        <p14:creationId xmlns:p14="http://schemas.microsoft.com/office/powerpoint/2010/main" val="5383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183710852"/>
              </p:ext>
            </p:extLst>
          </p:nvPr>
        </p:nvGraphicFramePr>
        <p:xfrm>
          <a:off x="1149506" y="890006"/>
          <a:ext cx="9673242" cy="4840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2857995" y="6023111"/>
            <a:ext cx="625937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400" b="1" spc="-5" dirty="0">
                <a:solidFill>
                  <a:schemeClr val="accent2"/>
                </a:solidFill>
                <a:cs typeface="Calibri"/>
              </a:rPr>
              <a:t>Estado Actual: Publicado en el Diario Oficial</a:t>
            </a:r>
          </a:p>
        </p:txBody>
      </p:sp>
      <p:pic>
        <p:nvPicPr>
          <p:cNvPr id="197" name="Imagen 196" descr="Abeja de dibujos animados leyendo">
            <a:extLst>
              <a:ext uri="{FF2B5EF4-FFF2-40B4-BE49-F238E27FC236}">
                <a16:creationId xmlns:a16="http://schemas.microsoft.com/office/drawing/2014/main" id="{BD639EC4-28C1-4F7F-8976-16D548FE5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68" y="3857625"/>
            <a:ext cx="1866900" cy="2476500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8454044" y="3200400"/>
            <a:ext cx="2227811" cy="103077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8553796" y="3416531"/>
            <a:ext cx="2044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Emplazamiento de colmenas</a:t>
            </a:r>
            <a:endParaRPr lang="en-US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8237913" y="2709949"/>
            <a:ext cx="8312" cy="1147676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8246225" y="3857625"/>
            <a:ext cx="20781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5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234839" y="378074"/>
            <a:ext cx="4182240" cy="44371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800" b="1">
                <a:solidFill>
                  <a:srgbClr val="0B4581"/>
                </a:solidFill>
                <a:latin typeface="Verdana"/>
                <a:ea typeface="Verdana"/>
                <a:cs typeface="Verdana" panose="020B0604030504040204" pitchFamily="34" charset="0"/>
              </a:rPr>
              <a:t>Reglamento General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13B493CD-7FF6-1D08-6DDC-0304ACEA0900}"/>
              </a:ext>
            </a:extLst>
          </p:cNvPr>
          <p:cNvSpPr/>
          <p:nvPr/>
        </p:nvSpPr>
        <p:spPr>
          <a:xfrm>
            <a:off x="4701519" y="243494"/>
            <a:ext cx="2777158" cy="2072366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sz="2400" b="1">
              <a:latin typeface="Calibri"/>
            </a:endParaRPr>
          </a:p>
          <a:p>
            <a:pPr algn="ctr"/>
            <a:r>
              <a:rPr lang="es-ES" sz="2400" b="1">
                <a:latin typeface="Calibri"/>
              </a:rPr>
              <a:t>Producción:</a:t>
            </a:r>
            <a:endParaRPr lang="es-ES"/>
          </a:p>
          <a:p>
            <a:pPr marL="285750" indent="-285750">
              <a:buFont typeface="Arial"/>
              <a:buChar char="•"/>
            </a:pPr>
            <a:r>
              <a:rPr lang="es-ES">
                <a:cs typeface="Calibri"/>
              </a:rPr>
              <a:t>Miel</a:t>
            </a:r>
          </a:p>
          <a:p>
            <a:pPr marL="285750" indent="-285750">
              <a:buFont typeface="Arial"/>
              <a:buChar char="•"/>
            </a:pPr>
            <a:r>
              <a:rPr lang="es-ES">
                <a:cs typeface="Calibri"/>
              </a:rPr>
              <a:t>Polen</a:t>
            </a:r>
          </a:p>
          <a:p>
            <a:pPr marL="285750" indent="-285750">
              <a:buFont typeface="Arial"/>
              <a:buChar char="•"/>
            </a:pPr>
            <a:r>
              <a:rPr lang="es-ES">
                <a:cs typeface="Calibri"/>
              </a:rPr>
              <a:t>Propóleo</a:t>
            </a:r>
          </a:p>
          <a:p>
            <a:pPr marL="285750" indent="-285750">
              <a:buFont typeface="Arial"/>
              <a:buChar char="•"/>
            </a:pPr>
            <a:r>
              <a:rPr lang="es-ES">
                <a:cs typeface="Calibri"/>
              </a:rPr>
              <a:t>Jalea Real</a:t>
            </a:r>
          </a:p>
          <a:p>
            <a:pPr marL="285750" indent="-285750">
              <a:buFont typeface="Arial"/>
              <a:buChar char="•"/>
            </a:pPr>
            <a:r>
              <a:rPr lang="es-ES">
                <a:cs typeface="Calibri"/>
              </a:rPr>
              <a:t>Cera de Abeja</a:t>
            </a:r>
          </a:p>
          <a:p>
            <a:pPr algn="ctr"/>
            <a:endParaRPr lang="es-ES" sz="2000">
              <a:cs typeface="Calibri"/>
            </a:endParaRPr>
          </a:p>
        </p:txBody>
      </p:sp>
      <p:sp>
        <p:nvSpPr>
          <p:cNvPr id="6" name="Hexágono 5">
            <a:extLst>
              <a:ext uri="{FF2B5EF4-FFF2-40B4-BE49-F238E27FC236}">
                <a16:creationId xmlns:a16="http://schemas.microsoft.com/office/drawing/2014/main" id="{02D9B4D9-48E1-9A2F-E87E-5C866068C6BF}"/>
              </a:ext>
            </a:extLst>
          </p:cNvPr>
          <p:cNvSpPr/>
          <p:nvPr/>
        </p:nvSpPr>
        <p:spPr>
          <a:xfrm>
            <a:off x="2365257" y="3498706"/>
            <a:ext cx="2733840" cy="2105527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>
                <a:latin typeface="Calibri"/>
              </a:rPr>
              <a:t>Polinización</a:t>
            </a:r>
          </a:p>
        </p:txBody>
      </p:sp>
      <p:sp>
        <p:nvSpPr>
          <p:cNvPr id="7" name="Hexágono 6">
            <a:extLst>
              <a:ext uri="{FF2B5EF4-FFF2-40B4-BE49-F238E27FC236}">
                <a16:creationId xmlns:a16="http://schemas.microsoft.com/office/drawing/2014/main" id="{0D163FEA-7688-477E-EC12-5653CCCDFE69}"/>
              </a:ext>
            </a:extLst>
          </p:cNvPr>
          <p:cNvSpPr/>
          <p:nvPr/>
        </p:nvSpPr>
        <p:spPr>
          <a:xfrm>
            <a:off x="7117730" y="1389705"/>
            <a:ext cx="3070830" cy="2111951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400" b="1">
              <a:latin typeface="Calibri"/>
            </a:endParaRPr>
          </a:p>
          <a:p>
            <a:pPr algn="ctr"/>
            <a:r>
              <a:rPr lang="es-ES" sz="2400" b="1">
                <a:latin typeface="Calibri"/>
              </a:rPr>
              <a:t>Selección y cría:</a:t>
            </a:r>
            <a:endParaRPr lang="es-ES"/>
          </a:p>
          <a:p>
            <a:pPr marL="342900" indent="-342900">
              <a:buFont typeface="Arial"/>
              <a:buChar char="•"/>
            </a:pPr>
            <a:r>
              <a:rPr lang="es-ES" b="1">
                <a:latin typeface="Calibri"/>
                <a:cs typeface="Calibri"/>
              </a:rPr>
              <a:t>Selección y cría de abejas</a:t>
            </a:r>
            <a:endParaRPr lang="es-ES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s-ES" b="1">
                <a:latin typeface="Calibri"/>
                <a:cs typeface="Calibri"/>
              </a:rPr>
              <a:t>Selección genética apícola</a:t>
            </a:r>
            <a:endParaRPr lang="es-ES">
              <a:cs typeface="Calibri" panose="020F0502020204030204"/>
            </a:endParaRPr>
          </a:p>
          <a:p>
            <a:endParaRPr lang="es-ES" sz="2000" b="1">
              <a:latin typeface="Calibri"/>
              <a:cs typeface="Calibri"/>
            </a:endParaRPr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AB3C8CE0-C02D-C84C-650F-A8BB61A130B5}"/>
              </a:ext>
            </a:extLst>
          </p:cNvPr>
          <p:cNvSpPr/>
          <p:nvPr/>
        </p:nvSpPr>
        <p:spPr>
          <a:xfrm>
            <a:off x="4744835" y="4701863"/>
            <a:ext cx="2753894" cy="2098843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>
                <a:latin typeface="Calibri"/>
              </a:rPr>
              <a:t>Otras:</a:t>
            </a:r>
          </a:p>
          <a:p>
            <a:pPr marL="342900" indent="-342900">
              <a:buFont typeface="Arial"/>
              <a:buChar char="•"/>
            </a:pPr>
            <a:r>
              <a:rPr lang="es-ES">
                <a:latin typeface="Calibri"/>
              </a:rPr>
              <a:t>Apiterapia</a:t>
            </a:r>
          </a:p>
          <a:p>
            <a:pPr marL="342900" indent="-342900">
              <a:buFont typeface="Arial"/>
              <a:buChar char="•"/>
            </a:pPr>
            <a:r>
              <a:rPr lang="es-ES">
                <a:latin typeface="Calibri"/>
              </a:rPr>
              <a:t>Autoconsumo</a:t>
            </a:r>
          </a:p>
          <a:p>
            <a:pPr marL="342900" indent="-342900">
              <a:buFont typeface="Arial"/>
              <a:buChar char="•"/>
            </a:pPr>
            <a:r>
              <a:rPr lang="es-ES">
                <a:latin typeface="Calibri"/>
              </a:rPr>
              <a:t>Investigación</a:t>
            </a:r>
            <a:endParaRPr lang="es-ES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s-ES">
                <a:latin typeface="Calibri"/>
              </a:rPr>
              <a:t>Educación.</a:t>
            </a:r>
            <a:endParaRPr lang="es-ES">
              <a:latin typeface="Calibri"/>
              <a:cs typeface="Calibri"/>
            </a:endParaRPr>
          </a:p>
        </p:txBody>
      </p:sp>
      <p:pic>
        <p:nvPicPr>
          <p:cNvPr id="11" name="Imagen 10" descr="Abejas trabajando en el panal de miel">
            <a:extLst>
              <a:ext uri="{FF2B5EF4-FFF2-40B4-BE49-F238E27FC236}">
                <a16:creationId xmlns:a16="http://schemas.microsoft.com/office/drawing/2014/main" id="{17A01253-B316-B3C7-0069-C578DDC4E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643" y="3932321"/>
            <a:ext cx="2515663" cy="1814096"/>
          </a:xfrm>
          <a:prstGeom prst="rect">
            <a:avLst/>
          </a:prstGeom>
        </p:spPr>
      </p:pic>
      <p:pic>
        <p:nvPicPr>
          <p:cNvPr id="13" name="Imagen 12" descr="Tarro de miel de cristal sobre fondo blanco">
            <a:extLst>
              <a:ext uri="{FF2B5EF4-FFF2-40B4-BE49-F238E27FC236}">
                <a16:creationId xmlns:a16="http://schemas.microsoft.com/office/drawing/2014/main" id="{F3803AC7-2DA0-E356-BD96-69AA54CD2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231" y="596900"/>
            <a:ext cx="1630699" cy="2482517"/>
          </a:xfrm>
          <a:prstGeom prst="rect">
            <a:avLst/>
          </a:prstGeom>
        </p:spPr>
      </p:pic>
      <p:pic>
        <p:nvPicPr>
          <p:cNvPr id="14" name="Imagen 13" descr="Abeja sobre flores amarillas">
            <a:extLst>
              <a:ext uri="{FF2B5EF4-FFF2-40B4-BE49-F238E27FC236}">
                <a16:creationId xmlns:a16="http://schemas.microsoft.com/office/drawing/2014/main" id="{CFE587EC-C063-0944-4D78-0D4F932FA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055" y="1379908"/>
            <a:ext cx="2747213" cy="1858969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E9ED9ADA-E2DD-DDD3-1E2E-8D4A0EF842AA}"/>
              </a:ext>
            </a:extLst>
          </p:cNvPr>
          <p:cNvSpPr/>
          <p:nvPr/>
        </p:nvSpPr>
        <p:spPr>
          <a:xfrm>
            <a:off x="4744836" y="2449283"/>
            <a:ext cx="2733841" cy="2098843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400" b="1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s-ES" sz="2400" b="1">
                <a:solidFill>
                  <a:srgbClr val="000000"/>
                </a:solidFill>
                <a:ea typeface="+mn-lt"/>
                <a:cs typeface="+mn-lt"/>
              </a:rPr>
              <a:t>Actividad apícola por apiario</a:t>
            </a:r>
            <a:endParaRPr lang="es-ES" sz="240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s-ES"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822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1BB4B4DDDF5342BCD414CE641476D4" ma:contentTypeVersion="18" ma:contentTypeDescription="Crear nuevo documento." ma:contentTypeScope="" ma:versionID="9999e325f93d694335ea5a0e3154e3eb">
  <xsd:schema xmlns:xsd="http://www.w3.org/2001/XMLSchema" xmlns:xs="http://www.w3.org/2001/XMLSchema" xmlns:p="http://schemas.microsoft.com/office/2006/metadata/properties" xmlns:ns3="689de7a4-1b14-4301-b68c-94e8669808de" xmlns:ns4="aaaf150c-3076-429f-b0f3-dcd19bc89a5d" targetNamespace="http://schemas.microsoft.com/office/2006/metadata/properties" ma:root="true" ma:fieldsID="2fba723a82c882aa0d63a5320d65c6f7" ns3:_="" ns4:_="">
    <xsd:import namespace="689de7a4-1b14-4301-b68c-94e8669808de"/>
    <xsd:import namespace="aaaf150c-3076-429f-b0f3-dcd19bc89a5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9de7a4-1b14-4301-b68c-94e8669808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f150c-3076-429f-b0f3-dcd19bc89a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89de7a4-1b14-4301-b68c-94e8669808de" xsi:nil="true"/>
  </documentManagement>
</p:properties>
</file>

<file path=customXml/itemProps1.xml><?xml version="1.0" encoding="utf-8"?>
<ds:datastoreItem xmlns:ds="http://schemas.openxmlformats.org/officeDocument/2006/customXml" ds:itemID="{8FF80BF0-4842-4007-A8D8-42251D70F6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A59504-F294-4A43-9F03-F86649D3BF9F}">
  <ds:schemaRefs>
    <ds:schemaRef ds:uri="689de7a4-1b14-4301-b68c-94e8669808de"/>
    <ds:schemaRef ds:uri="aaaf150c-3076-429f-b0f3-dcd19bc89a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550C9EC-E4BF-410E-AB5E-41DE2458C88C}">
  <ds:schemaRefs>
    <ds:schemaRef ds:uri="http://purl.org/dc/terms/"/>
    <ds:schemaRef ds:uri="http://schemas.microsoft.com/office/2006/documentManagement/types"/>
    <ds:schemaRef ds:uri="689de7a4-1b14-4301-b68c-94e8669808de"/>
    <ds:schemaRef ds:uri="http://purl.org/dc/dcmitype/"/>
    <ds:schemaRef ds:uri="http://www.w3.org/XML/1998/namespace"/>
    <ds:schemaRef ds:uri="aaaf150c-3076-429f-b0f3-dcd19bc89a5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2351</TotalTime>
  <Words>2389</Words>
  <Application>Microsoft Office PowerPoint</Application>
  <PresentationFormat>Panorámica</PresentationFormat>
  <Paragraphs>325</Paragraphs>
  <Slides>28</Slides>
  <Notes>14</Notes>
  <HiddenSlides>1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Arial</vt:lpstr>
      <vt:lpstr>Arial MT</vt:lpstr>
      <vt:lpstr>Calibri</vt:lpstr>
      <vt:lpstr>Calibri Light</vt:lpstr>
      <vt:lpstr>Comic Sans MS</vt:lpstr>
      <vt:lpstr>Tahoma</vt:lpstr>
      <vt:lpstr>Times New Roman</vt:lpstr>
      <vt:lpstr>Verdana</vt:lpstr>
      <vt:lpstr>Wingdings</vt:lpstr>
      <vt:lpstr>Tema de Office</vt:lpstr>
      <vt:lpstr>Ley Apícola</vt:lpstr>
      <vt:lpstr>Presentación de PowerPoint</vt:lpstr>
      <vt:lpstr>Ley Apícola. Reglamentos y Resoluciones</vt:lpstr>
      <vt:lpstr>Ley 21489 </vt:lpstr>
      <vt:lpstr>Presentación de PowerPoint</vt:lpstr>
      <vt:lpstr>Ley 21489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Reglamento General: Registro Comercializadores de productos biológicos apícolas. </vt:lpstr>
      <vt:lpstr>Reglamento General: Registro Estampadores de Cera</vt:lpstr>
      <vt:lpstr>Pendiente   Entra en vigencia Junio 2025</vt:lpstr>
      <vt:lpstr>Pendiente   Entra en vigencia Junio 2025</vt:lpstr>
      <vt:lpstr>Presentación de PowerPoint</vt:lpstr>
      <vt:lpstr>Reglamento General: Suspensión/Eliminación de los registros</vt:lpstr>
      <vt:lpstr>Presentación de PowerPoint</vt:lpstr>
      <vt:lpstr>Reglamento Trashumancia</vt:lpstr>
      <vt:lpstr>Reglamento Trashumancia</vt:lpstr>
      <vt:lpstr>Reglamento Trashumancia</vt:lpstr>
      <vt:lpstr>Resolución SAG: Sistema Control Interno para el movimiento y  trashumancia de colmenas.</vt:lpstr>
      <vt:lpstr>Resolución exenta N° 7067/2024 que establece el Sistema Control Interno para el movimiento y  trashumancia de colmenas.</vt:lpstr>
      <vt:lpstr>Presentación de PowerPoint</vt:lpstr>
      <vt:lpstr>Presentación de PowerPoint</vt:lpstr>
      <vt:lpstr>DONDE EMPLAZAR COLMENAS TÍTULO II Sobre el emplazamiento de colmenas Artículo 3.- Para efectos de lo señalado en el artículo anterior, se podrán emplazar colmenas en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Catalina Paz Bezama Gattas</dc:creator>
  <cp:lastModifiedBy>SAG</cp:lastModifiedBy>
  <cp:revision>489</cp:revision>
  <cp:lastPrinted>2024-07-31T18:43:16Z</cp:lastPrinted>
  <dcterms:created xsi:type="dcterms:W3CDTF">2024-07-02T21:13:02Z</dcterms:created>
  <dcterms:modified xsi:type="dcterms:W3CDTF">2025-04-29T10:54:36Z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0x010100DA1BB4B4DDDF5342BCD414CE641476D4</vt:lpwstr>
  </property>
</Properties>
</file>